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4"/>
    <p:sldMasterId id="2147483648" r:id="rId5"/>
  </p:sldMasterIdLst>
  <p:notesMasterIdLst>
    <p:notesMasterId r:id="rId14"/>
  </p:notesMasterIdLst>
  <p:sldIdLst>
    <p:sldId id="256" r:id="rId6"/>
    <p:sldId id="259" r:id="rId7"/>
    <p:sldId id="283" r:id="rId8"/>
    <p:sldId id="273" r:id="rId9"/>
    <p:sldId id="307" r:id="rId10"/>
    <p:sldId id="312" r:id="rId11"/>
    <p:sldId id="311" r:id="rId12"/>
    <p:sldId id="265" r:id="rId13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alibri Light" panose="020F0302020204030204" pitchFamily="34" charset="0"/>
      <p:regular r:id="rId19"/>
      <p:italic r:id="rId20"/>
    </p:embeddedFont>
    <p:embeddedFont>
      <p:font typeface="DM Serif Display" panose="020B0604020202020204" charset="0"/>
      <p:regular r:id="rId21"/>
      <p:italic r:id="rId22"/>
    </p:embeddedFont>
    <p:embeddedFont>
      <p:font typeface="Fira Sans Extra Condensed Medium" panose="020B0604020202020204" charset="0"/>
      <p:regular r:id="rId23"/>
      <p:bold r:id="rId24"/>
      <p:italic r:id="rId25"/>
      <p:boldItalic r:id="rId26"/>
    </p:embeddedFont>
    <p:embeddedFont>
      <p:font typeface="Open Sans" panose="020B0606030504020204" pitchFamily="34" charset="0"/>
      <p:regular r:id="rId27"/>
      <p:bold r:id="rId28"/>
      <p:italic r:id="rId29"/>
      <p:boldItalic r:id="rId30"/>
    </p:embeddedFont>
    <p:embeddedFont>
      <p:font typeface="Open Sans Light" panose="020B0306030504020204" pitchFamily="34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5B5B"/>
    <a:srgbClr val="F3F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B90847E-0D03-4CB8-A21A-54B1803D2CA1}" v="192" dt="2021-10-26T00:24:20.383"/>
  </p1510:revLst>
</p1510:revInfo>
</file>

<file path=ppt/tableStyles.xml><?xml version="1.0" encoding="utf-8"?>
<a:tblStyleLst xmlns:a="http://schemas.openxmlformats.org/drawingml/2006/main" def="{CE31F1C5-702D-4A25-AA6C-70FD8083726D}">
  <a:tblStyle styleId="{CE31F1C5-702D-4A25-AA6C-70FD8083726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85" autoAdjust="0"/>
    <p:restoredTop sz="94660"/>
  </p:normalViewPr>
  <p:slideViewPr>
    <p:cSldViewPr snapToGrid="0">
      <p:cViewPr varScale="1">
        <p:scale>
          <a:sx n="90" d="100"/>
          <a:sy n="90" d="100"/>
        </p:scale>
        <p:origin x="12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9" Type="http://schemas.microsoft.com/office/2016/11/relationships/changesInfo" Target="changesInfos/changesInfo1.xml"/><Relationship Id="rId21" Type="http://schemas.openxmlformats.org/officeDocument/2006/relationships/font" Target="fonts/font7.fntdata"/><Relationship Id="rId34" Type="http://schemas.openxmlformats.org/officeDocument/2006/relationships/font" Target="fonts/font20.fntdata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font" Target="fonts/font19.fntdata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font" Target="fonts/font10.fntdata"/><Relationship Id="rId32" Type="http://schemas.openxmlformats.org/officeDocument/2006/relationships/font" Target="fonts/font18.fntdata"/><Relationship Id="rId37" Type="http://schemas.openxmlformats.org/officeDocument/2006/relationships/theme" Target="theme/theme1.xml"/><Relationship Id="rId40" Type="http://schemas.microsoft.com/office/2015/10/relationships/revisionInfo" Target="revisionInfo.xml"/><Relationship Id="rId5" Type="http://schemas.openxmlformats.org/officeDocument/2006/relationships/slideMaster" Target="slideMasters/slideMaster2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36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presProps" Target="presProps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EDRO HENRIQUE DO ROSARIO MARIA" userId="f7719f65-e5be-4902-afca-d07d1e160022" providerId="ADAL" clId="{BB90847E-0D03-4CB8-A21A-54B1803D2CA1}"/>
    <pc:docChg chg="undo redo custSel addSld delSld modSld sldOrd addMainMaster modMainMaster">
      <pc:chgData name="PEDRO HENRIQUE DO ROSARIO MARIA" userId="f7719f65-e5be-4902-afca-d07d1e160022" providerId="ADAL" clId="{BB90847E-0D03-4CB8-A21A-54B1803D2CA1}" dt="2021-10-26T00:25:44.127" v="233" actId="1076"/>
      <pc:docMkLst>
        <pc:docMk/>
      </pc:docMkLst>
      <pc:sldChg chg="del">
        <pc:chgData name="PEDRO HENRIQUE DO ROSARIO MARIA" userId="f7719f65-e5be-4902-afca-d07d1e160022" providerId="ADAL" clId="{BB90847E-0D03-4CB8-A21A-54B1803D2CA1}" dt="2021-10-25T23:59:16.157" v="32" actId="47"/>
        <pc:sldMkLst>
          <pc:docMk/>
          <pc:sldMk cId="0" sldId="258"/>
        </pc:sldMkLst>
      </pc:sldChg>
      <pc:sldChg chg="modSp mod">
        <pc:chgData name="PEDRO HENRIQUE DO ROSARIO MARIA" userId="f7719f65-e5be-4902-afca-d07d1e160022" providerId="ADAL" clId="{BB90847E-0D03-4CB8-A21A-54B1803D2CA1}" dt="2021-10-26T00:00:06.818" v="36" actId="790"/>
        <pc:sldMkLst>
          <pc:docMk/>
          <pc:sldMk cId="0" sldId="259"/>
        </pc:sldMkLst>
        <pc:spChg chg="mod">
          <ac:chgData name="PEDRO HENRIQUE DO ROSARIO MARIA" userId="f7719f65-e5be-4902-afca-d07d1e160022" providerId="ADAL" clId="{BB90847E-0D03-4CB8-A21A-54B1803D2CA1}" dt="2021-10-26T00:00:06.818" v="36" actId="790"/>
          <ac:spMkLst>
            <pc:docMk/>
            <pc:sldMk cId="0" sldId="259"/>
            <ac:spMk id="186" creationId="{00000000-0000-0000-0000-000000000000}"/>
          </ac:spMkLst>
        </pc:spChg>
      </pc:sldChg>
      <pc:sldChg chg="modSp mod">
        <pc:chgData name="PEDRO HENRIQUE DO ROSARIO MARIA" userId="f7719f65-e5be-4902-afca-d07d1e160022" providerId="ADAL" clId="{BB90847E-0D03-4CB8-A21A-54B1803D2CA1}" dt="2021-10-26T00:23:21.045" v="188" actId="14100"/>
        <pc:sldMkLst>
          <pc:docMk/>
          <pc:sldMk cId="0" sldId="283"/>
        </pc:sldMkLst>
        <pc:spChg chg="mod">
          <ac:chgData name="PEDRO HENRIQUE DO ROSARIO MARIA" userId="f7719f65-e5be-4902-afca-d07d1e160022" providerId="ADAL" clId="{BB90847E-0D03-4CB8-A21A-54B1803D2CA1}" dt="2021-10-24T22:56:33.538" v="0" actId="207"/>
          <ac:spMkLst>
            <pc:docMk/>
            <pc:sldMk cId="0" sldId="283"/>
            <ac:spMk id="7" creationId="{4059E593-3D29-46E1-8317-C644CFA27B1E}"/>
          </ac:spMkLst>
        </pc:spChg>
        <pc:spChg chg="mod">
          <ac:chgData name="PEDRO HENRIQUE DO ROSARIO MARIA" userId="f7719f65-e5be-4902-afca-d07d1e160022" providerId="ADAL" clId="{BB90847E-0D03-4CB8-A21A-54B1803D2CA1}" dt="2021-10-26T00:22:36.396" v="185" actId="207"/>
          <ac:spMkLst>
            <pc:docMk/>
            <pc:sldMk cId="0" sldId="283"/>
            <ac:spMk id="737" creationId="{00000000-0000-0000-0000-000000000000}"/>
          </ac:spMkLst>
        </pc:spChg>
        <pc:grpChg chg="mod">
          <ac:chgData name="PEDRO HENRIQUE DO ROSARIO MARIA" userId="f7719f65-e5be-4902-afca-d07d1e160022" providerId="ADAL" clId="{BB90847E-0D03-4CB8-A21A-54B1803D2CA1}" dt="2021-10-26T00:23:21.045" v="188" actId="14100"/>
          <ac:grpSpMkLst>
            <pc:docMk/>
            <pc:sldMk cId="0" sldId="283"/>
            <ac:grpSpMk id="18" creationId="{0B689808-1662-4189-9BC1-C13F9B376FCC}"/>
          </ac:grpSpMkLst>
        </pc:grpChg>
        <pc:picChg chg="mod">
          <ac:chgData name="PEDRO HENRIQUE DO ROSARIO MARIA" userId="f7719f65-e5be-4902-afca-d07d1e160022" providerId="ADAL" clId="{BB90847E-0D03-4CB8-A21A-54B1803D2CA1}" dt="2021-10-24T22:57:20.063" v="31"/>
          <ac:picMkLst>
            <pc:docMk/>
            <pc:sldMk cId="0" sldId="283"/>
            <ac:picMk id="5" creationId="{3DBA5020-C8EB-4EEF-9378-D77C384D73D1}"/>
          </ac:picMkLst>
        </pc:picChg>
      </pc:sldChg>
      <pc:sldChg chg="modSp mod">
        <pc:chgData name="PEDRO HENRIQUE DO ROSARIO MARIA" userId="f7719f65-e5be-4902-afca-d07d1e160022" providerId="ADAL" clId="{BB90847E-0D03-4CB8-A21A-54B1803D2CA1}" dt="2021-10-26T00:25:44.127" v="233" actId="1076"/>
        <pc:sldMkLst>
          <pc:docMk/>
          <pc:sldMk cId="3658774329" sldId="307"/>
        </pc:sldMkLst>
        <pc:spChg chg="mod">
          <ac:chgData name="PEDRO HENRIQUE DO ROSARIO MARIA" userId="f7719f65-e5be-4902-afca-d07d1e160022" providerId="ADAL" clId="{BB90847E-0D03-4CB8-A21A-54B1803D2CA1}" dt="2021-10-26T00:25:44.127" v="233" actId="1076"/>
          <ac:spMkLst>
            <pc:docMk/>
            <pc:sldMk cId="3658774329" sldId="307"/>
            <ac:spMk id="6" creationId="{2B9008C1-549E-4309-B624-2451F532B756}"/>
          </ac:spMkLst>
        </pc:spChg>
      </pc:sldChg>
      <pc:sldChg chg="new del setBg">
        <pc:chgData name="PEDRO HENRIQUE DO ROSARIO MARIA" userId="f7719f65-e5be-4902-afca-d07d1e160022" providerId="ADAL" clId="{BB90847E-0D03-4CB8-A21A-54B1803D2CA1}" dt="2021-10-26T00:11:50.797" v="91" actId="47"/>
        <pc:sldMkLst>
          <pc:docMk/>
          <pc:sldMk cId="425972823" sldId="308"/>
        </pc:sldMkLst>
      </pc:sldChg>
      <pc:sldChg chg="addSp delSp modSp new del mod setBg">
        <pc:chgData name="PEDRO HENRIQUE DO ROSARIO MARIA" userId="f7719f65-e5be-4902-afca-d07d1e160022" providerId="ADAL" clId="{BB90847E-0D03-4CB8-A21A-54B1803D2CA1}" dt="2021-10-26T00:21:45.306" v="175" actId="47"/>
        <pc:sldMkLst>
          <pc:docMk/>
          <pc:sldMk cId="534445201" sldId="309"/>
        </pc:sldMkLst>
        <pc:spChg chg="add mod">
          <ac:chgData name="PEDRO HENRIQUE DO ROSARIO MARIA" userId="f7719f65-e5be-4902-afca-d07d1e160022" providerId="ADAL" clId="{BB90847E-0D03-4CB8-A21A-54B1803D2CA1}" dt="2021-10-26T00:04:24.872" v="42"/>
          <ac:spMkLst>
            <pc:docMk/>
            <pc:sldMk cId="534445201" sldId="309"/>
            <ac:spMk id="8" creationId="{BE5A0C66-E931-4E98-86FF-4CF07E044180}"/>
          </ac:spMkLst>
        </pc:spChg>
        <pc:spChg chg="add mod">
          <ac:chgData name="PEDRO HENRIQUE DO ROSARIO MARIA" userId="f7719f65-e5be-4902-afca-d07d1e160022" providerId="ADAL" clId="{BB90847E-0D03-4CB8-A21A-54B1803D2CA1}" dt="2021-10-26T00:04:24.872" v="42"/>
          <ac:spMkLst>
            <pc:docMk/>
            <pc:sldMk cId="534445201" sldId="309"/>
            <ac:spMk id="9" creationId="{C0BB954A-A671-4117-BB91-B6C291E3A642}"/>
          </ac:spMkLst>
        </pc:spChg>
        <pc:spChg chg="add mod">
          <ac:chgData name="PEDRO HENRIQUE DO ROSARIO MARIA" userId="f7719f65-e5be-4902-afca-d07d1e160022" providerId="ADAL" clId="{BB90847E-0D03-4CB8-A21A-54B1803D2CA1}" dt="2021-10-26T00:04:24.872" v="42"/>
          <ac:spMkLst>
            <pc:docMk/>
            <pc:sldMk cId="534445201" sldId="309"/>
            <ac:spMk id="10" creationId="{97C057EF-2221-4DC9-AF07-CA6ECD41CA58}"/>
          </ac:spMkLst>
        </pc:spChg>
        <pc:spChg chg="add mod">
          <ac:chgData name="PEDRO HENRIQUE DO ROSARIO MARIA" userId="f7719f65-e5be-4902-afca-d07d1e160022" providerId="ADAL" clId="{BB90847E-0D03-4CB8-A21A-54B1803D2CA1}" dt="2021-10-26T00:04:24.872" v="42"/>
          <ac:spMkLst>
            <pc:docMk/>
            <pc:sldMk cId="534445201" sldId="309"/>
            <ac:spMk id="13" creationId="{3808D5C4-C050-4D43-8C17-7265E1BC744E}"/>
          </ac:spMkLst>
        </pc:spChg>
        <pc:spChg chg="add mod">
          <ac:chgData name="PEDRO HENRIQUE DO ROSARIO MARIA" userId="f7719f65-e5be-4902-afca-d07d1e160022" providerId="ADAL" clId="{BB90847E-0D03-4CB8-A21A-54B1803D2CA1}" dt="2021-10-26T00:04:24.872" v="42"/>
          <ac:spMkLst>
            <pc:docMk/>
            <pc:sldMk cId="534445201" sldId="309"/>
            <ac:spMk id="15" creationId="{59E19B0C-FA54-44D5-9C37-4DC91CC30FCA}"/>
          </ac:spMkLst>
        </pc:spChg>
        <pc:spChg chg="add mod">
          <ac:chgData name="PEDRO HENRIQUE DO ROSARIO MARIA" userId="f7719f65-e5be-4902-afca-d07d1e160022" providerId="ADAL" clId="{BB90847E-0D03-4CB8-A21A-54B1803D2CA1}" dt="2021-10-26T00:04:24.872" v="42"/>
          <ac:spMkLst>
            <pc:docMk/>
            <pc:sldMk cId="534445201" sldId="309"/>
            <ac:spMk id="23" creationId="{26C563D0-75E1-4BD3-9D63-1B21547C8193}"/>
          </ac:spMkLst>
        </pc:spChg>
        <pc:spChg chg="add del mod">
          <ac:chgData name="PEDRO HENRIQUE DO ROSARIO MARIA" userId="f7719f65-e5be-4902-afca-d07d1e160022" providerId="ADAL" clId="{BB90847E-0D03-4CB8-A21A-54B1803D2CA1}" dt="2021-10-26T00:04:24.287" v="41"/>
          <ac:spMkLst>
            <pc:docMk/>
            <pc:sldMk cId="534445201" sldId="309"/>
            <ac:spMk id="31" creationId="{7269B4E5-7965-4DD5-A172-91E3E9051AD4}"/>
          </ac:spMkLst>
        </pc:spChg>
        <pc:spChg chg="add del mod">
          <ac:chgData name="PEDRO HENRIQUE DO ROSARIO MARIA" userId="f7719f65-e5be-4902-afca-d07d1e160022" providerId="ADAL" clId="{BB90847E-0D03-4CB8-A21A-54B1803D2CA1}" dt="2021-10-26T00:04:24.287" v="41"/>
          <ac:spMkLst>
            <pc:docMk/>
            <pc:sldMk cId="534445201" sldId="309"/>
            <ac:spMk id="32" creationId="{2990A49C-2A17-45F7-A911-EA0CDD6395A8}"/>
          </ac:spMkLst>
        </pc:spChg>
        <pc:spChg chg="add del mod">
          <ac:chgData name="PEDRO HENRIQUE DO ROSARIO MARIA" userId="f7719f65-e5be-4902-afca-d07d1e160022" providerId="ADAL" clId="{BB90847E-0D03-4CB8-A21A-54B1803D2CA1}" dt="2021-10-26T00:04:24.287" v="41"/>
          <ac:spMkLst>
            <pc:docMk/>
            <pc:sldMk cId="534445201" sldId="309"/>
            <ac:spMk id="33" creationId="{09619609-68C2-4BD6-88C9-598D8F073F1D}"/>
          </ac:spMkLst>
        </pc:spChg>
        <pc:spChg chg="add del mod">
          <ac:chgData name="PEDRO HENRIQUE DO ROSARIO MARIA" userId="f7719f65-e5be-4902-afca-d07d1e160022" providerId="ADAL" clId="{BB90847E-0D03-4CB8-A21A-54B1803D2CA1}" dt="2021-10-26T00:04:24.287" v="41"/>
          <ac:spMkLst>
            <pc:docMk/>
            <pc:sldMk cId="534445201" sldId="309"/>
            <ac:spMk id="34" creationId="{E8D9EF61-8A4E-4B43-A8BF-E9EE667FDE8C}"/>
          </ac:spMkLst>
        </pc:spChg>
        <pc:spChg chg="add del mod">
          <ac:chgData name="PEDRO HENRIQUE DO ROSARIO MARIA" userId="f7719f65-e5be-4902-afca-d07d1e160022" providerId="ADAL" clId="{BB90847E-0D03-4CB8-A21A-54B1803D2CA1}" dt="2021-10-26T00:04:24.287" v="41"/>
          <ac:spMkLst>
            <pc:docMk/>
            <pc:sldMk cId="534445201" sldId="309"/>
            <ac:spMk id="37" creationId="{54C7C9DA-12CE-4295-BC75-60600F36F9D2}"/>
          </ac:spMkLst>
        </pc:spChg>
        <pc:spChg chg="add del mod">
          <ac:chgData name="PEDRO HENRIQUE DO ROSARIO MARIA" userId="f7719f65-e5be-4902-afca-d07d1e160022" providerId="ADAL" clId="{BB90847E-0D03-4CB8-A21A-54B1803D2CA1}" dt="2021-10-26T00:04:24.287" v="41"/>
          <ac:spMkLst>
            <pc:docMk/>
            <pc:sldMk cId="534445201" sldId="309"/>
            <ac:spMk id="39" creationId="{073E0412-5E94-4B77-AD7D-87217C68B509}"/>
          </ac:spMkLst>
        </pc:spChg>
        <pc:spChg chg="add del mod">
          <ac:chgData name="PEDRO HENRIQUE DO ROSARIO MARIA" userId="f7719f65-e5be-4902-afca-d07d1e160022" providerId="ADAL" clId="{BB90847E-0D03-4CB8-A21A-54B1803D2CA1}" dt="2021-10-26T00:04:24.287" v="41"/>
          <ac:spMkLst>
            <pc:docMk/>
            <pc:sldMk cId="534445201" sldId="309"/>
            <ac:spMk id="41" creationId="{C7CA07F5-8A1B-4387-960C-E9EEC73BA826}"/>
          </ac:spMkLst>
        </pc:spChg>
        <pc:spChg chg="add del mod">
          <ac:chgData name="PEDRO HENRIQUE DO ROSARIO MARIA" userId="f7719f65-e5be-4902-afca-d07d1e160022" providerId="ADAL" clId="{BB90847E-0D03-4CB8-A21A-54B1803D2CA1}" dt="2021-10-26T00:04:24.287" v="41"/>
          <ac:spMkLst>
            <pc:docMk/>
            <pc:sldMk cId="534445201" sldId="309"/>
            <ac:spMk id="46" creationId="{D0E50515-A1A5-4D8F-9126-419FA076E1FF}"/>
          </ac:spMkLst>
        </pc:spChg>
        <pc:spChg chg="add del mod">
          <ac:chgData name="PEDRO HENRIQUE DO ROSARIO MARIA" userId="f7719f65-e5be-4902-afca-d07d1e160022" providerId="ADAL" clId="{BB90847E-0D03-4CB8-A21A-54B1803D2CA1}" dt="2021-10-26T00:04:24.287" v="41"/>
          <ac:spMkLst>
            <pc:docMk/>
            <pc:sldMk cId="534445201" sldId="309"/>
            <ac:spMk id="47" creationId="{E99F5CB2-BDDC-4EF2-B15A-C68646A8D355}"/>
          </ac:spMkLst>
        </pc:spChg>
        <pc:spChg chg="add del mod">
          <ac:chgData name="PEDRO HENRIQUE DO ROSARIO MARIA" userId="f7719f65-e5be-4902-afca-d07d1e160022" providerId="ADAL" clId="{BB90847E-0D03-4CB8-A21A-54B1803D2CA1}" dt="2021-10-26T00:04:24.287" v="41"/>
          <ac:spMkLst>
            <pc:docMk/>
            <pc:sldMk cId="534445201" sldId="309"/>
            <ac:spMk id="48" creationId="{CD34EEAB-3A1C-499C-BED1-2F6BEE96ACF4}"/>
          </ac:spMkLst>
        </pc:spChg>
        <pc:spChg chg="add del mod">
          <ac:chgData name="PEDRO HENRIQUE DO ROSARIO MARIA" userId="f7719f65-e5be-4902-afca-d07d1e160022" providerId="ADAL" clId="{BB90847E-0D03-4CB8-A21A-54B1803D2CA1}" dt="2021-10-26T00:04:24.287" v="41"/>
          <ac:spMkLst>
            <pc:docMk/>
            <pc:sldMk cId="534445201" sldId="309"/>
            <ac:spMk id="49" creationId="{E6C3E06A-F9D3-4253-873B-041DD7C1971B}"/>
          </ac:spMkLst>
        </pc:spChg>
        <pc:spChg chg="add del mod">
          <ac:chgData name="PEDRO HENRIQUE DO ROSARIO MARIA" userId="f7719f65-e5be-4902-afca-d07d1e160022" providerId="ADAL" clId="{BB90847E-0D03-4CB8-A21A-54B1803D2CA1}" dt="2021-10-26T00:04:24.287" v="41"/>
          <ac:spMkLst>
            <pc:docMk/>
            <pc:sldMk cId="534445201" sldId="309"/>
            <ac:spMk id="51" creationId="{9A231DD3-5F83-49A1-B940-142FB580D04C}"/>
          </ac:spMkLst>
        </pc:spChg>
        <pc:spChg chg="add del mod">
          <ac:chgData name="PEDRO HENRIQUE DO ROSARIO MARIA" userId="f7719f65-e5be-4902-afca-d07d1e160022" providerId="ADAL" clId="{BB90847E-0D03-4CB8-A21A-54B1803D2CA1}" dt="2021-10-26T00:04:24.287" v="41"/>
          <ac:spMkLst>
            <pc:docMk/>
            <pc:sldMk cId="534445201" sldId="309"/>
            <ac:spMk id="52" creationId="{B2D6FA12-2F6C-4CA8-81BE-F58BC56EF771}"/>
          </ac:spMkLst>
        </pc:spChg>
        <pc:spChg chg="add del mod">
          <ac:chgData name="PEDRO HENRIQUE DO ROSARIO MARIA" userId="f7719f65-e5be-4902-afca-d07d1e160022" providerId="ADAL" clId="{BB90847E-0D03-4CB8-A21A-54B1803D2CA1}" dt="2021-10-26T00:04:24.287" v="41"/>
          <ac:spMkLst>
            <pc:docMk/>
            <pc:sldMk cId="534445201" sldId="309"/>
            <ac:spMk id="55" creationId="{7B847833-0582-482A-92E1-A2BC384708B8}"/>
          </ac:spMkLst>
        </pc:spChg>
        <pc:spChg chg="add del mod">
          <ac:chgData name="PEDRO HENRIQUE DO ROSARIO MARIA" userId="f7719f65-e5be-4902-afca-d07d1e160022" providerId="ADAL" clId="{BB90847E-0D03-4CB8-A21A-54B1803D2CA1}" dt="2021-10-26T00:04:35.936" v="44"/>
          <ac:spMkLst>
            <pc:docMk/>
            <pc:sldMk cId="534445201" sldId="309"/>
            <ac:spMk id="62" creationId="{84459480-43EE-4689-B630-27095A0F013A}"/>
          </ac:spMkLst>
        </pc:spChg>
        <pc:spChg chg="add del mod">
          <ac:chgData name="PEDRO HENRIQUE DO ROSARIO MARIA" userId="f7719f65-e5be-4902-afca-d07d1e160022" providerId="ADAL" clId="{BB90847E-0D03-4CB8-A21A-54B1803D2CA1}" dt="2021-10-26T00:04:35.936" v="44"/>
          <ac:spMkLst>
            <pc:docMk/>
            <pc:sldMk cId="534445201" sldId="309"/>
            <ac:spMk id="63" creationId="{22730FCC-87DE-43F3-B11A-023E409A7F5A}"/>
          </ac:spMkLst>
        </pc:spChg>
        <pc:spChg chg="add del mod">
          <ac:chgData name="PEDRO HENRIQUE DO ROSARIO MARIA" userId="f7719f65-e5be-4902-afca-d07d1e160022" providerId="ADAL" clId="{BB90847E-0D03-4CB8-A21A-54B1803D2CA1}" dt="2021-10-26T00:04:35.936" v="44"/>
          <ac:spMkLst>
            <pc:docMk/>
            <pc:sldMk cId="534445201" sldId="309"/>
            <ac:spMk id="64" creationId="{D29CD8C6-DDF9-4BA0-9D93-77F59D333711}"/>
          </ac:spMkLst>
        </pc:spChg>
        <pc:spChg chg="add del mod">
          <ac:chgData name="PEDRO HENRIQUE DO ROSARIO MARIA" userId="f7719f65-e5be-4902-afca-d07d1e160022" providerId="ADAL" clId="{BB90847E-0D03-4CB8-A21A-54B1803D2CA1}" dt="2021-10-26T00:04:35.936" v="44"/>
          <ac:spMkLst>
            <pc:docMk/>
            <pc:sldMk cId="534445201" sldId="309"/>
            <ac:spMk id="65" creationId="{7D144D78-F9F7-4D7E-B96E-DCCB758C2076}"/>
          </ac:spMkLst>
        </pc:spChg>
        <pc:spChg chg="add del mod">
          <ac:chgData name="PEDRO HENRIQUE DO ROSARIO MARIA" userId="f7719f65-e5be-4902-afca-d07d1e160022" providerId="ADAL" clId="{BB90847E-0D03-4CB8-A21A-54B1803D2CA1}" dt="2021-10-26T00:04:35.936" v="44"/>
          <ac:spMkLst>
            <pc:docMk/>
            <pc:sldMk cId="534445201" sldId="309"/>
            <ac:spMk id="68" creationId="{A37909AE-8515-4A84-A067-18C0C0113A30}"/>
          </ac:spMkLst>
        </pc:spChg>
        <pc:spChg chg="add del mod">
          <ac:chgData name="PEDRO HENRIQUE DO ROSARIO MARIA" userId="f7719f65-e5be-4902-afca-d07d1e160022" providerId="ADAL" clId="{BB90847E-0D03-4CB8-A21A-54B1803D2CA1}" dt="2021-10-26T00:04:35.936" v="44"/>
          <ac:spMkLst>
            <pc:docMk/>
            <pc:sldMk cId="534445201" sldId="309"/>
            <ac:spMk id="70" creationId="{CFEEB51A-54C8-4506-BF81-CEF796E9C849}"/>
          </ac:spMkLst>
        </pc:spChg>
        <pc:spChg chg="add del mod">
          <ac:chgData name="PEDRO HENRIQUE DO ROSARIO MARIA" userId="f7719f65-e5be-4902-afca-d07d1e160022" providerId="ADAL" clId="{BB90847E-0D03-4CB8-A21A-54B1803D2CA1}" dt="2021-10-26T00:04:35.936" v="44"/>
          <ac:spMkLst>
            <pc:docMk/>
            <pc:sldMk cId="534445201" sldId="309"/>
            <ac:spMk id="72" creationId="{A3BA6839-E571-43FF-BC03-6DA1DF6ACD5A}"/>
          </ac:spMkLst>
        </pc:spChg>
        <pc:spChg chg="add del mod">
          <ac:chgData name="PEDRO HENRIQUE DO ROSARIO MARIA" userId="f7719f65-e5be-4902-afca-d07d1e160022" providerId="ADAL" clId="{BB90847E-0D03-4CB8-A21A-54B1803D2CA1}" dt="2021-10-26T00:04:35.936" v="44"/>
          <ac:spMkLst>
            <pc:docMk/>
            <pc:sldMk cId="534445201" sldId="309"/>
            <ac:spMk id="77" creationId="{4ED8972D-3132-4557-8AF7-7043BF9C1792}"/>
          </ac:spMkLst>
        </pc:spChg>
        <pc:spChg chg="add del mod">
          <ac:chgData name="PEDRO HENRIQUE DO ROSARIO MARIA" userId="f7719f65-e5be-4902-afca-d07d1e160022" providerId="ADAL" clId="{BB90847E-0D03-4CB8-A21A-54B1803D2CA1}" dt="2021-10-26T00:04:35.936" v="44"/>
          <ac:spMkLst>
            <pc:docMk/>
            <pc:sldMk cId="534445201" sldId="309"/>
            <ac:spMk id="78" creationId="{9825F086-FE92-4A12-AF93-ABC0B0B66D83}"/>
          </ac:spMkLst>
        </pc:spChg>
        <pc:spChg chg="add del mod">
          <ac:chgData name="PEDRO HENRIQUE DO ROSARIO MARIA" userId="f7719f65-e5be-4902-afca-d07d1e160022" providerId="ADAL" clId="{BB90847E-0D03-4CB8-A21A-54B1803D2CA1}" dt="2021-10-26T00:04:35.936" v="44"/>
          <ac:spMkLst>
            <pc:docMk/>
            <pc:sldMk cId="534445201" sldId="309"/>
            <ac:spMk id="79" creationId="{BB1DE433-3717-41ED-AF12-786B535DBEF4}"/>
          </ac:spMkLst>
        </pc:spChg>
        <pc:spChg chg="add del mod">
          <ac:chgData name="PEDRO HENRIQUE DO ROSARIO MARIA" userId="f7719f65-e5be-4902-afca-d07d1e160022" providerId="ADAL" clId="{BB90847E-0D03-4CB8-A21A-54B1803D2CA1}" dt="2021-10-26T00:04:35.936" v="44"/>
          <ac:spMkLst>
            <pc:docMk/>
            <pc:sldMk cId="534445201" sldId="309"/>
            <ac:spMk id="80" creationId="{9B949C37-4D14-46D3-9CAA-469B37B2DF1D}"/>
          </ac:spMkLst>
        </pc:spChg>
        <pc:spChg chg="add del mod">
          <ac:chgData name="PEDRO HENRIQUE DO ROSARIO MARIA" userId="f7719f65-e5be-4902-afca-d07d1e160022" providerId="ADAL" clId="{BB90847E-0D03-4CB8-A21A-54B1803D2CA1}" dt="2021-10-26T00:04:35.936" v="44"/>
          <ac:spMkLst>
            <pc:docMk/>
            <pc:sldMk cId="534445201" sldId="309"/>
            <ac:spMk id="82" creationId="{31D5AEF5-F48E-425F-92D3-C71C24EA6A67}"/>
          </ac:spMkLst>
        </pc:spChg>
        <pc:spChg chg="add del mod">
          <ac:chgData name="PEDRO HENRIQUE DO ROSARIO MARIA" userId="f7719f65-e5be-4902-afca-d07d1e160022" providerId="ADAL" clId="{BB90847E-0D03-4CB8-A21A-54B1803D2CA1}" dt="2021-10-26T00:04:35.936" v="44"/>
          <ac:spMkLst>
            <pc:docMk/>
            <pc:sldMk cId="534445201" sldId="309"/>
            <ac:spMk id="83" creationId="{09FCF13E-187A-4062-961A-2AB1F18E1603}"/>
          </ac:spMkLst>
        </pc:spChg>
        <pc:spChg chg="add del mod">
          <ac:chgData name="PEDRO HENRIQUE DO ROSARIO MARIA" userId="f7719f65-e5be-4902-afca-d07d1e160022" providerId="ADAL" clId="{BB90847E-0D03-4CB8-A21A-54B1803D2CA1}" dt="2021-10-26T00:04:35.936" v="44"/>
          <ac:spMkLst>
            <pc:docMk/>
            <pc:sldMk cId="534445201" sldId="309"/>
            <ac:spMk id="86" creationId="{8664ECDD-F258-4B74-B684-5B4F677225FB}"/>
          </ac:spMkLst>
        </pc:spChg>
        <pc:spChg chg="add del mod">
          <ac:chgData name="PEDRO HENRIQUE DO ROSARIO MARIA" userId="f7719f65-e5be-4902-afca-d07d1e160022" providerId="ADAL" clId="{BB90847E-0D03-4CB8-A21A-54B1803D2CA1}" dt="2021-10-26T00:17:04.017" v="155" actId="478"/>
          <ac:spMkLst>
            <pc:docMk/>
            <pc:sldMk cId="534445201" sldId="309"/>
            <ac:spMk id="93" creationId="{26DED1ED-C9B5-44F5-95C9-1DE4CE44BAFC}"/>
          </ac:spMkLst>
        </pc:spChg>
        <pc:spChg chg="add del mod">
          <ac:chgData name="PEDRO HENRIQUE DO ROSARIO MARIA" userId="f7719f65-e5be-4902-afca-d07d1e160022" providerId="ADAL" clId="{BB90847E-0D03-4CB8-A21A-54B1803D2CA1}" dt="2021-10-26T00:17:04.017" v="155" actId="478"/>
          <ac:spMkLst>
            <pc:docMk/>
            <pc:sldMk cId="534445201" sldId="309"/>
            <ac:spMk id="94" creationId="{70D7AA35-C969-4798-878C-8370A6D607A7}"/>
          </ac:spMkLst>
        </pc:spChg>
        <pc:spChg chg="add del mod">
          <ac:chgData name="PEDRO HENRIQUE DO ROSARIO MARIA" userId="f7719f65-e5be-4902-afca-d07d1e160022" providerId="ADAL" clId="{BB90847E-0D03-4CB8-A21A-54B1803D2CA1}" dt="2021-10-26T00:17:04.017" v="155" actId="478"/>
          <ac:spMkLst>
            <pc:docMk/>
            <pc:sldMk cId="534445201" sldId="309"/>
            <ac:spMk id="95" creationId="{EF565C97-EA45-4B7C-AFAD-0AD422C6F543}"/>
          </ac:spMkLst>
        </pc:spChg>
        <pc:spChg chg="add del mod">
          <ac:chgData name="PEDRO HENRIQUE DO ROSARIO MARIA" userId="f7719f65-e5be-4902-afca-d07d1e160022" providerId="ADAL" clId="{BB90847E-0D03-4CB8-A21A-54B1803D2CA1}" dt="2021-10-26T00:17:04.017" v="155" actId="478"/>
          <ac:spMkLst>
            <pc:docMk/>
            <pc:sldMk cId="534445201" sldId="309"/>
            <ac:spMk id="98" creationId="{B97B4C1D-5BFA-4467-9CD9-68792F79D3A2}"/>
          </ac:spMkLst>
        </pc:spChg>
        <pc:spChg chg="add del mod">
          <ac:chgData name="PEDRO HENRIQUE DO ROSARIO MARIA" userId="f7719f65-e5be-4902-afca-d07d1e160022" providerId="ADAL" clId="{BB90847E-0D03-4CB8-A21A-54B1803D2CA1}" dt="2021-10-26T00:17:04.017" v="155" actId="478"/>
          <ac:spMkLst>
            <pc:docMk/>
            <pc:sldMk cId="534445201" sldId="309"/>
            <ac:spMk id="100" creationId="{33EC197F-CAF7-4CAA-823B-E140113C608F}"/>
          </ac:spMkLst>
        </pc:spChg>
        <pc:spChg chg="add del mod">
          <ac:chgData name="PEDRO HENRIQUE DO ROSARIO MARIA" userId="f7719f65-e5be-4902-afca-d07d1e160022" providerId="ADAL" clId="{BB90847E-0D03-4CB8-A21A-54B1803D2CA1}" dt="2021-10-26T00:17:04.017" v="155" actId="478"/>
          <ac:spMkLst>
            <pc:docMk/>
            <pc:sldMk cId="534445201" sldId="309"/>
            <ac:spMk id="108" creationId="{B26464F4-A0CE-4EAC-9C81-911C38F03AF2}"/>
          </ac:spMkLst>
        </pc:spChg>
        <pc:spChg chg="add del mod">
          <ac:chgData name="PEDRO HENRIQUE DO ROSARIO MARIA" userId="f7719f65-e5be-4902-afca-d07d1e160022" providerId="ADAL" clId="{BB90847E-0D03-4CB8-A21A-54B1803D2CA1}" dt="2021-10-26T00:17:04.017" v="155" actId="478"/>
          <ac:spMkLst>
            <pc:docMk/>
            <pc:sldMk cId="534445201" sldId="309"/>
            <ac:spMk id="119" creationId="{20EBB69E-AF7D-44C3-BEC5-B338DE2A0C31}"/>
          </ac:spMkLst>
        </pc:spChg>
        <pc:picChg chg="add mod">
          <ac:chgData name="PEDRO HENRIQUE DO ROSARIO MARIA" userId="f7719f65-e5be-4902-afca-d07d1e160022" providerId="ADAL" clId="{BB90847E-0D03-4CB8-A21A-54B1803D2CA1}" dt="2021-10-26T00:04:24.872" v="42"/>
          <ac:picMkLst>
            <pc:docMk/>
            <pc:sldMk cId="534445201" sldId="309"/>
            <ac:picMk id="2" creationId="{E3D4182C-87DF-4BE6-99B0-23D236EC03AB}"/>
          </ac:picMkLst>
        </pc:picChg>
        <pc:picChg chg="add mod">
          <ac:chgData name="PEDRO HENRIQUE DO ROSARIO MARIA" userId="f7719f65-e5be-4902-afca-d07d1e160022" providerId="ADAL" clId="{BB90847E-0D03-4CB8-A21A-54B1803D2CA1}" dt="2021-10-26T00:04:24.872" v="42"/>
          <ac:picMkLst>
            <pc:docMk/>
            <pc:sldMk cId="534445201" sldId="309"/>
            <ac:picMk id="3" creationId="{B11B36ED-40B8-459B-A679-510C897E6FD2}"/>
          </ac:picMkLst>
        </pc:picChg>
        <pc:picChg chg="add mod">
          <ac:chgData name="PEDRO HENRIQUE DO ROSARIO MARIA" userId="f7719f65-e5be-4902-afca-d07d1e160022" providerId="ADAL" clId="{BB90847E-0D03-4CB8-A21A-54B1803D2CA1}" dt="2021-10-26T00:04:24.872" v="42"/>
          <ac:picMkLst>
            <pc:docMk/>
            <pc:sldMk cId="534445201" sldId="309"/>
            <ac:picMk id="4" creationId="{CCFE0B61-8BAF-4722-9E6F-6292932B74A0}"/>
          </ac:picMkLst>
        </pc:picChg>
        <pc:picChg chg="add mod">
          <ac:chgData name="PEDRO HENRIQUE DO ROSARIO MARIA" userId="f7719f65-e5be-4902-afca-d07d1e160022" providerId="ADAL" clId="{BB90847E-0D03-4CB8-A21A-54B1803D2CA1}" dt="2021-10-26T00:04:24.872" v="42"/>
          <ac:picMkLst>
            <pc:docMk/>
            <pc:sldMk cId="534445201" sldId="309"/>
            <ac:picMk id="12" creationId="{19D27A0B-9F35-4737-9629-AF247420B5FF}"/>
          </ac:picMkLst>
        </pc:picChg>
        <pc:picChg chg="add mod">
          <ac:chgData name="PEDRO HENRIQUE DO ROSARIO MARIA" userId="f7719f65-e5be-4902-afca-d07d1e160022" providerId="ADAL" clId="{BB90847E-0D03-4CB8-A21A-54B1803D2CA1}" dt="2021-10-26T00:04:24.872" v="42"/>
          <ac:picMkLst>
            <pc:docMk/>
            <pc:sldMk cId="534445201" sldId="309"/>
            <ac:picMk id="16" creationId="{70689E5B-4C2E-4F2F-87C9-64FA1C4AAFE9}"/>
          </ac:picMkLst>
        </pc:picChg>
        <pc:picChg chg="add mod">
          <ac:chgData name="PEDRO HENRIQUE DO ROSARIO MARIA" userId="f7719f65-e5be-4902-afca-d07d1e160022" providerId="ADAL" clId="{BB90847E-0D03-4CB8-A21A-54B1803D2CA1}" dt="2021-10-26T00:04:24.872" v="42"/>
          <ac:picMkLst>
            <pc:docMk/>
            <pc:sldMk cId="534445201" sldId="309"/>
            <ac:picMk id="17" creationId="{8C12DC23-08F3-4977-A2CF-FF540C6C7428}"/>
          </ac:picMkLst>
        </pc:picChg>
        <pc:picChg chg="add mod">
          <ac:chgData name="PEDRO HENRIQUE DO ROSARIO MARIA" userId="f7719f65-e5be-4902-afca-d07d1e160022" providerId="ADAL" clId="{BB90847E-0D03-4CB8-A21A-54B1803D2CA1}" dt="2021-10-26T00:04:24.872" v="42"/>
          <ac:picMkLst>
            <pc:docMk/>
            <pc:sldMk cId="534445201" sldId="309"/>
            <ac:picMk id="18" creationId="{F89E921D-AC7C-43CE-86A5-31F4787A4111}"/>
          </ac:picMkLst>
        </pc:picChg>
        <pc:picChg chg="add mod">
          <ac:chgData name="PEDRO HENRIQUE DO ROSARIO MARIA" userId="f7719f65-e5be-4902-afca-d07d1e160022" providerId="ADAL" clId="{BB90847E-0D03-4CB8-A21A-54B1803D2CA1}" dt="2021-10-26T00:04:24.872" v="42"/>
          <ac:picMkLst>
            <pc:docMk/>
            <pc:sldMk cId="534445201" sldId="309"/>
            <ac:picMk id="21" creationId="{BD6119A0-313C-43EC-8507-9B9D4BA57882}"/>
          </ac:picMkLst>
        </pc:picChg>
        <pc:picChg chg="add mod">
          <ac:chgData name="PEDRO HENRIQUE DO ROSARIO MARIA" userId="f7719f65-e5be-4902-afca-d07d1e160022" providerId="ADAL" clId="{BB90847E-0D03-4CB8-A21A-54B1803D2CA1}" dt="2021-10-26T00:04:24.872" v="42"/>
          <ac:picMkLst>
            <pc:docMk/>
            <pc:sldMk cId="534445201" sldId="309"/>
            <ac:picMk id="24" creationId="{E8272334-E7E8-4D06-807A-2D7EE28428FE}"/>
          </ac:picMkLst>
        </pc:picChg>
        <pc:picChg chg="add del mod">
          <ac:chgData name="PEDRO HENRIQUE DO ROSARIO MARIA" userId="f7719f65-e5be-4902-afca-d07d1e160022" providerId="ADAL" clId="{BB90847E-0D03-4CB8-A21A-54B1803D2CA1}" dt="2021-10-26T00:04:24.287" v="41"/>
          <ac:picMkLst>
            <pc:docMk/>
            <pc:sldMk cId="534445201" sldId="309"/>
            <ac:picMk id="25" creationId="{9F70AE3F-C631-43DB-8932-AEC97B3F995C}"/>
          </ac:picMkLst>
        </pc:picChg>
        <pc:picChg chg="add del mod">
          <ac:chgData name="PEDRO HENRIQUE DO ROSARIO MARIA" userId="f7719f65-e5be-4902-afca-d07d1e160022" providerId="ADAL" clId="{BB90847E-0D03-4CB8-A21A-54B1803D2CA1}" dt="2021-10-26T00:04:24.287" v="41"/>
          <ac:picMkLst>
            <pc:docMk/>
            <pc:sldMk cId="534445201" sldId="309"/>
            <ac:picMk id="26" creationId="{BAF02F65-7D73-4C4E-961F-3AB0EDFD2D3D}"/>
          </ac:picMkLst>
        </pc:picChg>
        <pc:picChg chg="add del mod">
          <ac:chgData name="PEDRO HENRIQUE DO ROSARIO MARIA" userId="f7719f65-e5be-4902-afca-d07d1e160022" providerId="ADAL" clId="{BB90847E-0D03-4CB8-A21A-54B1803D2CA1}" dt="2021-10-26T00:04:24.287" v="41"/>
          <ac:picMkLst>
            <pc:docMk/>
            <pc:sldMk cId="534445201" sldId="309"/>
            <ac:picMk id="27" creationId="{48BD3D6A-97F9-49AA-9246-7A82341DACF2}"/>
          </ac:picMkLst>
        </pc:picChg>
        <pc:picChg chg="add del mod">
          <ac:chgData name="PEDRO HENRIQUE DO ROSARIO MARIA" userId="f7719f65-e5be-4902-afca-d07d1e160022" providerId="ADAL" clId="{BB90847E-0D03-4CB8-A21A-54B1803D2CA1}" dt="2021-10-26T00:04:24.287" v="41"/>
          <ac:picMkLst>
            <pc:docMk/>
            <pc:sldMk cId="534445201" sldId="309"/>
            <ac:picMk id="36" creationId="{8292B7D7-7D43-49A3-98D5-93638CD7026C}"/>
          </ac:picMkLst>
        </pc:picChg>
        <pc:picChg chg="add del mod">
          <ac:chgData name="PEDRO HENRIQUE DO ROSARIO MARIA" userId="f7719f65-e5be-4902-afca-d07d1e160022" providerId="ADAL" clId="{BB90847E-0D03-4CB8-A21A-54B1803D2CA1}" dt="2021-10-26T00:04:24.287" v="41"/>
          <ac:picMkLst>
            <pc:docMk/>
            <pc:sldMk cId="534445201" sldId="309"/>
            <ac:picMk id="40" creationId="{24984948-F414-459E-ACAE-2C22A38BCEBB}"/>
          </ac:picMkLst>
        </pc:picChg>
        <pc:picChg chg="add del mod">
          <ac:chgData name="PEDRO HENRIQUE DO ROSARIO MARIA" userId="f7719f65-e5be-4902-afca-d07d1e160022" providerId="ADAL" clId="{BB90847E-0D03-4CB8-A21A-54B1803D2CA1}" dt="2021-10-26T00:04:24.287" v="41"/>
          <ac:picMkLst>
            <pc:docMk/>
            <pc:sldMk cId="534445201" sldId="309"/>
            <ac:picMk id="42" creationId="{90AA3C92-39BC-48D4-A8F2-4BC3A747FDF9}"/>
          </ac:picMkLst>
        </pc:picChg>
        <pc:picChg chg="add del mod">
          <ac:chgData name="PEDRO HENRIQUE DO ROSARIO MARIA" userId="f7719f65-e5be-4902-afca-d07d1e160022" providerId="ADAL" clId="{BB90847E-0D03-4CB8-A21A-54B1803D2CA1}" dt="2021-10-26T00:04:24.287" v="41"/>
          <ac:picMkLst>
            <pc:docMk/>
            <pc:sldMk cId="534445201" sldId="309"/>
            <ac:picMk id="43" creationId="{CFB94524-2C2A-4DA2-A643-5AB9A111F66F}"/>
          </ac:picMkLst>
        </pc:picChg>
        <pc:picChg chg="add del mod">
          <ac:chgData name="PEDRO HENRIQUE DO ROSARIO MARIA" userId="f7719f65-e5be-4902-afca-d07d1e160022" providerId="ADAL" clId="{BB90847E-0D03-4CB8-A21A-54B1803D2CA1}" dt="2021-10-26T00:04:24.287" v="41"/>
          <ac:picMkLst>
            <pc:docMk/>
            <pc:sldMk cId="534445201" sldId="309"/>
            <ac:picMk id="50" creationId="{F3A447AF-D4FC-49F9-B93C-164B8B7B0B08}"/>
          </ac:picMkLst>
        </pc:picChg>
        <pc:picChg chg="add del mod">
          <ac:chgData name="PEDRO HENRIQUE DO ROSARIO MARIA" userId="f7719f65-e5be-4902-afca-d07d1e160022" providerId="ADAL" clId="{BB90847E-0D03-4CB8-A21A-54B1803D2CA1}" dt="2021-10-26T00:04:24.287" v="41"/>
          <ac:picMkLst>
            <pc:docMk/>
            <pc:sldMk cId="534445201" sldId="309"/>
            <ac:picMk id="54" creationId="{DBE30AD7-A17B-46B2-9159-668F814FAA52}"/>
          </ac:picMkLst>
        </pc:picChg>
        <pc:picChg chg="add del mod">
          <ac:chgData name="PEDRO HENRIQUE DO ROSARIO MARIA" userId="f7719f65-e5be-4902-afca-d07d1e160022" providerId="ADAL" clId="{BB90847E-0D03-4CB8-A21A-54B1803D2CA1}" dt="2021-10-26T00:04:35.936" v="44"/>
          <ac:picMkLst>
            <pc:docMk/>
            <pc:sldMk cId="534445201" sldId="309"/>
            <ac:picMk id="56" creationId="{B3454CB8-436C-4CC5-8D6F-1B60C760C385}"/>
          </ac:picMkLst>
        </pc:picChg>
        <pc:picChg chg="add del mod">
          <ac:chgData name="PEDRO HENRIQUE DO ROSARIO MARIA" userId="f7719f65-e5be-4902-afca-d07d1e160022" providerId="ADAL" clId="{BB90847E-0D03-4CB8-A21A-54B1803D2CA1}" dt="2021-10-26T00:04:35.936" v="44"/>
          <ac:picMkLst>
            <pc:docMk/>
            <pc:sldMk cId="534445201" sldId="309"/>
            <ac:picMk id="57" creationId="{21DF979C-C29F-4DE4-882A-48CA197FF8C8}"/>
          </ac:picMkLst>
        </pc:picChg>
        <pc:picChg chg="add del mod">
          <ac:chgData name="PEDRO HENRIQUE DO ROSARIO MARIA" userId="f7719f65-e5be-4902-afca-d07d1e160022" providerId="ADAL" clId="{BB90847E-0D03-4CB8-A21A-54B1803D2CA1}" dt="2021-10-26T00:04:35.936" v="44"/>
          <ac:picMkLst>
            <pc:docMk/>
            <pc:sldMk cId="534445201" sldId="309"/>
            <ac:picMk id="58" creationId="{A27C405D-9FFA-47AA-9F62-6B473E690BDF}"/>
          </ac:picMkLst>
        </pc:picChg>
        <pc:picChg chg="add del mod">
          <ac:chgData name="PEDRO HENRIQUE DO ROSARIO MARIA" userId="f7719f65-e5be-4902-afca-d07d1e160022" providerId="ADAL" clId="{BB90847E-0D03-4CB8-A21A-54B1803D2CA1}" dt="2021-10-26T00:04:35.936" v="44"/>
          <ac:picMkLst>
            <pc:docMk/>
            <pc:sldMk cId="534445201" sldId="309"/>
            <ac:picMk id="67" creationId="{34229B8F-1A9E-4C34-9A91-1F0DBB3CA740}"/>
          </ac:picMkLst>
        </pc:picChg>
        <pc:picChg chg="add del mod">
          <ac:chgData name="PEDRO HENRIQUE DO ROSARIO MARIA" userId="f7719f65-e5be-4902-afca-d07d1e160022" providerId="ADAL" clId="{BB90847E-0D03-4CB8-A21A-54B1803D2CA1}" dt="2021-10-26T00:04:35.936" v="44"/>
          <ac:picMkLst>
            <pc:docMk/>
            <pc:sldMk cId="534445201" sldId="309"/>
            <ac:picMk id="71" creationId="{549E5890-2335-4542-87B3-23785E590B0C}"/>
          </ac:picMkLst>
        </pc:picChg>
        <pc:picChg chg="add del mod">
          <ac:chgData name="PEDRO HENRIQUE DO ROSARIO MARIA" userId="f7719f65-e5be-4902-afca-d07d1e160022" providerId="ADAL" clId="{BB90847E-0D03-4CB8-A21A-54B1803D2CA1}" dt="2021-10-26T00:04:35.936" v="44"/>
          <ac:picMkLst>
            <pc:docMk/>
            <pc:sldMk cId="534445201" sldId="309"/>
            <ac:picMk id="73" creationId="{5BEFE725-5EB1-42AC-8D0D-4570411FF416}"/>
          </ac:picMkLst>
        </pc:picChg>
        <pc:picChg chg="add del mod">
          <ac:chgData name="PEDRO HENRIQUE DO ROSARIO MARIA" userId="f7719f65-e5be-4902-afca-d07d1e160022" providerId="ADAL" clId="{BB90847E-0D03-4CB8-A21A-54B1803D2CA1}" dt="2021-10-26T00:04:35.936" v="44"/>
          <ac:picMkLst>
            <pc:docMk/>
            <pc:sldMk cId="534445201" sldId="309"/>
            <ac:picMk id="74" creationId="{D6E02CF2-A202-430E-B8F8-3D89E32AA741}"/>
          </ac:picMkLst>
        </pc:picChg>
        <pc:picChg chg="add del mod">
          <ac:chgData name="PEDRO HENRIQUE DO ROSARIO MARIA" userId="f7719f65-e5be-4902-afca-d07d1e160022" providerId="ADAL" clId="{BB90847E-0D03-4CB8-A21A-54B1803D2CA1}" dt="2021-10-26T00:04:35.936" v="44"/>
          <ac:picMkLst>
            <pc:docMk/>
            <pc:sldMk cId="534445201" sldId="309"/>
            <ac:picMk id="81" creationId="{5BE4CB83-DDF9-4A66-B801-A4F2FDEAEC2E}"/>
          </ac:picMkLst>
        </pc:picChg>
        <pc:picChg chg="add del mod">
          <ac:chgData name="PEDRO HENRIQUE DO ROSARIO MARIA" userId="f7719f65-e5be-4902-afca-d07d1e160022" providerId="ADAL" clId="{BB90847E-0D03-4CB8-A21A-54B1803D2CA1}" dt="2021-10-26T00:04:35.936" v="44"/>
          <ac:picMkLst>
            <pc:docMk/>
            <pc:sldMk cId="534445201" sldId="309"/>
            <ac:picMk id="85" creationId="{B3E3C091-090F-4F41-987A-6A89FD4333EB}"/>
          </ac:picMkLst>
        </pc:picChg>
        <pc:picChg chg="add del mod">
          <ac:chgData name="PEDRO HENRIQUE DO ROSARIO MARIA" userId="f7719f65-e5be-4902-afca-d07d1e160022" providerId="ADAL" clId="{BB90847E-0D03-4CB8-A21A-54B1803D2CA1}" dt="2021-10-26T00:17:04.017" v="155" actId="478"/>
          <ac:picMkLst>
            <pc:docMk/>
            <pc:sldMk cId="534445201" sldId="309"/>
            <ac:picMk id="87" creationId="{F1E1B1DB-802E-4D68-8913-26685B574CC1}"/>
          </ac:picMkLst>
        </pc:picChg>
        <pc:picChg chg="add del mod">
          <ac:chgData name="PEDRO HENRIQUE DO ROSARIO MARIA" userId="f7719f65-e5be-4902-afca-d07d1e160022" providerId="ADAL" clId="{BB90847E-0D03-4CB8-A21A-54B1803D2CA1}" dt="2021-10-26T00:17:04.017" v="155" actId="478"/>
          <ac:picMkLst>
            <pc:docMk/>
            <pc:sldMk cId="534445201" sldId="309"/>
            <ac:picMk id="88" creationId="{218F00A3-5BCE-45CA-AD06-B0ED62AAE47A}"/>
          </ac:picMkLst>
        </pc:picChg>
        <pc:picChg chg="add del mod">
          <ac:chgData name="PEDRO HENRIQUE DO ROSARIO MARIA" userId="f7719f65-e5be-4902-afca-d07d1e160022" providerId="ADAL" clId="{BB90847E-0D03-4CB8-A21A-54B1803D2CA1}" dt="2021-10-26T00:17:04.017" v="155" actId="478"/>
          <ac:picMkLst>
            <pc:docMk/>
            <pc:sldMk cId="534445201" sldId="309"/>
            <ac:picMk id="89" creationId="{F3C3B7C6-4158-43B2-9558-C6F19A79DA2A}"/>
          </ac:picMkLst>
        </pc:picChg>
        <pc:picChg chg="add del mod">
          <ac:chgData name="PEDRO HENRIQUE DO ROSARIO MARIA" userId="f7719f65-e5be-4902-afca-d07d1e160022" providerId="ADAL" clId="{BB90847E-0D03-4CB8-A21A-54B1803D2CA1}" dt="2021-10-26T00:17:04.017" v="155" actId="478"/>
          <ac:picMkLst>
            <pc:docMk/>
            <pc:sldMk cId="534445201" sldId="309"/>
            <ac:picMk id="97" creationId="{A8B08343-4E1D-4288-92DE-9BBAF6CC5DA1}"/>
          </ac:picMkLst>
        </pc:picChg>
        <pc:picChg chg="add del mod">
          <ac:chgData name="PEDRO HENRIQUE DO ROSARIO MARIA" userId="f7719f65-e5be-4902-afca-d07d1e160022" providerId="ADAL" clId="{BB90847E-0D03-4CB8-A21A-54B1803D2CA1}" dt="2021-10-26T00:17:04.017" v="155" actId="478"/>
          <ac:picMkLst>
            <pc:docMk/>
            <pc:sldMk cId="534445201" sldId="309"/>
            <ac:picMk id="101" creationId="{2B6B3D8B-1657-49E3-A78F-B1378A1D01D9}"/>
          </ac:picMkLst>
        </pc:picChg>
        <pc:picChg chg="add del mod">
          <ac:chgData name="PEDRO HENRIQUE DO ROSARIO MARIA" userId="f7719f65-e5be-4902-afca-d07d1e160022" providerId="ADAL" clId="{BB90847E-0D03-4CB8-A21A-54B1803D2CA1}" dt="2021-10-26T00:17:04.017" v="155" actId="478"/>
          <ac:picMkLst>
            <pc:docMk/>
            <pc:sldMk cId="534445201" sldId="309"/>
            <ac:picMk id="102" creationId="{64488DC8-1DAD-428D-90E0-275184AC5541}"/>
          </ac:picMkLst>
        </pc:picChg>
        <pc:picChg chg="add del mod">
          <ac:chgData name="PEDRO HENRIQUE DO ROSARIO MARIA" userId="f7719f65-e5be-4902-afca-d07d1e160022" providerId="ADAL" clId="{BB90847E-0D03-4CB8-A21A-54B1803D2CA1}" dt="2021-10-26T00:17:04.017" v="155" actId="478"/>
          <ac:picMkLst>
            <pc:docMk/>
            <pc:sldMk cId="534445201" sldId="309"/>
            <ac:picMk id="103" creationId="{F2DF3680-F0A0-491C-8950-10F9FF6E31FF}"/>
          </ac:picMkLst>
        </pc:picChg>
        <pc:picChg chg="add del mod">
          <ac:chgData name="PEDRO HENRIQUE DO ROSARIO MARIA" userId="f7719f65-e5be-4902-afca-d07d1e160022" providerId="ADAL" clId="{BB90847E-0D03-4CB8-A21A-54B1803D2CA1}" dt="2021-10-26T00:17:04.017" v="155" actId="478"/>
          <ac:picMkLst>
            <pc:docMk/>
            <pc:sldMk cId="534445201" sldId="309"/>
            <ac:picMk id="106" creationId="{6C7A69FC-D604-4707-895D-AACED85FB66C}"/>
          </ac:picMkLst>
        </pc:picChg>
        <pc:picChg chg="add del mod">
          <ac:chgData name="PEDRO HENRIQUE DO ROSARIO MARIA" userId="f7719f65-e5be-4902-afca-d07d1e160022" providerId="ADAL" clId="{BB90847E-0D03-4CB8-A21A-54B1803D2CA1}" dt="2021-10-26T00:17:04.017" v="155" actId="478"/>
          <ac:picMkLst>
            <pc:docMk/>
            <pc:sldMk cId="534445201" sldId="309"/>
            <ac:picMk id="109" creationId="{F03564B2-9DA8-4DEF-BAEC-6D696ACCC200}"/>
          </ac:picMkLst>
        </pc:picChg>
        <pc:picChg chg="add del">
          <ac:chgData name="PEDRO HENRIQUE DO ROSARIO MARIA" userId="f7719f65-e5be-4902-afca-d07d1e160022" providerId="ADAL" clId="{BB90847E-0D03-4CB8-A21A-54B1803D2CA1}" dt="2021-10-26T00:17:29.701" v="157"/>
          <ac:picMkLst>
            <pc:docMk/>
            <pc:sldMk cId="534445201" sldId="309"/>
            <ac:picMk id="129" creationId="{B75DD277-E5E9-4A7C-B0F9-9A9FBC556C38}"/>
          </ac:picMkLst>
        </pc:picChg>
        <pc:picChg chg="add del mod">
          <ac:chgData name="PEDRO HENRIQUE DO ROSARIO MARIA" userId="f7719f65-e5be-4902-afca-d07d1e160022" providerId="ADAL" clId="{BB90847E-0D03-4CB8-A21A-54B1803D2CA1}" dt="2021-10-26T00:20:32.126" v="161"/>
          <ac:picMkLst>
            <pc:docMk/>
            <pc:sldMk cId="534445201" sldId="309"/>
            <ac:picMk id="130" creationId="{4228F454-6F10-4EF7-B53F-0E5E6C0DD1C2}"/>
          </ac:picMkLst>
        </pc:picChg>
        <pc:cxnChg chg="add mod">
          <ac:chgData name="PEDRO HENRIQUE DO ROSARIO MARIA" userId="f7719f65-e5be-4902-afca-d07d1e160022" providerId="ADAL" clId="{BB90847E-0D03-4CB8-A21A-54B1803D2CA1}" dt="2021-10-26T00:04:24.872" v="42"/>
          <ac:cxnSpMkLst>
            <pc:docMk/>
            <pc:sldMk cId="534445201" sldId="309"/>
            <ac:cxnSpMk id="5" creationId="{06E3703E-EE93-4D0F-A8A3-441C1D9FC69E}"/>
          </ac:cxnSpMkLst>
        </pc:cxnChg>
        <pc:cxnChg chg="add mod">
          <ac:chgData name="PEDRO HENRIQUE DO ROSARIO MARIA" userId="f7719f65-e5be-4902-afca-d07d1e160022" providerId="ADAL" clId="{BB90847E-0D03-4CB8-A21A-54B1803D2CA1}" dt="2021-10-26T00:04:24.872" v="42"/>
          <ac:cxnSpMkLst>
            <pc:docMk/>
            <pc:sldMk cId="534445201" sldId="309"/>
            <ac:cxnSpMk id="6" creationId="{F85CF3B3-A98F-47F2-BFAF-DA6A17044278}"/>
          </ac:cxnSpMkLst>
        </pc:cxnChg>
        <pc:cxnChg chg="add mod">
          <ac:chgData name="PEDRO HENRIQUE DO ROSARIO MARIA" userId="f7719f65-e5be-4902-afca-d07d1e160022" providerId="ADAL" clId="{BB90847E-0D03-4CB8-A21A-54B1803D2CA1}" dt="2021-10-26T00:04:24.872" v="42"/>
          <ac:cxnSpMkLst>
            <pc:docMk/>
            <pc:sldMk cId="534445201" sldId="309"/>
            <ac:cxnSpMk id="7" creationId="{2F2BBCDE-8385-4D6D-A3E1-74D473BF1D90}"/>
          </ac:cxnSpMkLst>
        </pc:cxnChg>
        <pc:cxnChg chg="add mod">
          <ac:chgData name="PEDRO HENRIQUE DO ROSARIO MARIA" userId="f7719f65-e5be-4902-afca-d07d1e160022" providerId="ADAL" clId="{BB90847E-0D03-4CB8-A21A-54B1803D2CA1}" dt="2021-10-26T00:04:24.872" v="42"/>
          <ac:cxnSpMkLst>
            <pc:docMk/>
            <pc:sldMk cId="534445201" sldId="309"/>
            <ac:cxnSpMk id="11" creationId="{F6A91889-3B13-4E29-8F9D-DF632F888CA9}"/>
          </ac:cxnSpMkLst>
        </pc:cxnChg>
        <pc:cxnChg chg="add mod">
          <ac:chgData name="PEDRO HENRIQUE DO ROSARIO MARIA" userId="f7719f65-e5be-4902-afca-d07d1e160022" providerId="ADAL" clId="{BB90847E-0D03-4CB8-A21A-54B1803D2CA1}" dt="2021-10-26T00:04:24.872" v="42"/>
          <ac:cxnSpMkLst>
            <pc:docMk/>
            <pc:sldMk cId="534445201" sldId="309"/>
            <ac:cxnSpMk id="14" creationId="{92059CEB-FBEC-45BE-B229-01C83433CAE2}"/>
          </ac:cxnSpMkLst>
        </pc:cxnChg>
        <pc:cxnChg chg="add mod">
          <ac:chgData name="PEDRO HENRIQUE DO ROSARIO MARIA" userId="f7719f65-e5be-4902-afca-d07d1e160022" providerId="ADAL" clId="{BB90847E-0D03-4CB8-A21A-54B1803D2CA1}" dt="2021-10-26T00:04:24.872" v="42"/>
          <ac:cxnSpMkLst>
            <pc:docMk/>
            <pc:sldMk cId="534445201" sldId="309"/>
            <ac:cxnSpMk id="19" creationId="{F71C0829-31CA-4E50-9B61-0753BA3E88D4}"/>
          </ac:cxnSpMkLst>
        </pc:cxnChg>
        <pc:cxnChg chg="add mod">
          <ac:chgData name="PEDRO HENRIQUE DO ROSARIO MARIA" userId="f7719f65-e5be-4902-afca-d07d1e160022" providerId="ADAL" clId="{BB90847E-0D03-4CB8-A21A-54B1803D2CA1}" dt="2021-10-26T00:04:24.872" v="42"/>
          <ac:cxnSpMkLst>
            <pc:docMk/>
            <pc:sldMk cId="534445201" sldId="309"/>
            <ac:cxnSpMk id="20" creationId="{0E9C789A-3776-45DD-AA25-8D667C700193}"/>
          </ac:cxnSpMkLst>
        </pc:cxnChg>
        <pc:cxnChg chg="add mod">
          <ac:chgData name="PEDRO HENRIQUE DO ROSARIO MARIA" userId="f7719f65-e5be-4902-afca-d07d1e160022" providerId="ADAL" clId="{BB90847E-0D03-4CB8-A21A-54B1803D2CA1}" dt="2021-10-26T00:04:24.872" v="42"/>
          <ac:cxnSpMkLst>
            <pc:docMk/>
            <pc:sldMk cId="534445201" sldId="309"/>
            <ac:cxnSpMk id="22" creationId="{D26BDED6-0F03-4AF3-BA08-C36153A0CD8D}"/>
          </ac:cxnSpMkLst>
        </pc:cxnChg>
        <pc:cxnChg chg="add del mod">
          <ac:chgData name="PEDRO HENRIQUE DO ROSARIO MARIA" userId="f7719f65-e5be-4902-afca-d07d1e160022" providerId="ADAL" clId="{BB90847E-0D03-4CB8-A21A-54B1803D2CA1}" dt="2021-10-26T00:04:24.287" v="41"/>
          <ac:cxnSpMkLst>
            <pc:docMk/>
            <pc:sldMk cId="534445201" sldId="309"/>
            <ac:cxnSpMk id="28" creationId="{9E6885BE-15E3-4733-B54B-E0CEEF41F22E}"/>
          </ac:cxnSpMkLst>
        </pc:cxnChg>
        <pc:cxnChg chg="add del mod">
          <ac:chgData name="PEDRO HENRIQUE DO ROSARIO MARIA" userId="f7719f65-e5be-4902-afca-d07d1e160022" providerId="ADAL" clId="{BB90847E-0D03-4CB8-A21A-54B1803D2CA1}" dt="2021-10-26T00:04:24.287" v="41"/>
          <ac:cxnSpMkLst>
            <pc:docMk/>
            <pc:sldMk cId="534445201" sldId="309"/>
            <ac:cxnSpMk id="29" creationId="{63079515-7328-42CE-B882-C36076939DD6}"/>
          </ac:cxnSpMkLst>
        </pc:cxnChg>
        <pc:cxnChg chg="add del mod">
          <ac:chgData name="PEDRO HENRIQUE DO ROSARIO MARIA" userId="f7719f65-e5be-4902-afca-d07d1e160022" providerId="ADAL" clId="{BB90847E-0D03-4CB8-A21A-54B1803D2CA1}" dt="2021-10-26T00:04:24.287" v="41"/>
          <ac:cxnSpMkLst>
            <pc:docMk/>
            <pc:sldMk cId="534445201" sldId="309"/>
            <ac:cxnSpMk id="30" creationId="{96848ED0-1773-4DB7-B11D-126518694BB8}"/>
          </ac:cxnSpMkLst>
        </pc:cxnChg>
        <pc:cxnChg chg="add del mod">
          <ac:chgData name="PEDRO HENRIQUE DO ROSARIO MARIA" userId="f7719f65-e5be-4902-afca-d07d1e160022" providerId="ADAL" clId="{BB90847E-0D03-4CB8-A21A-54B1803D2CA1}" dt="2021-10-26T00:04:24.287" v="41"/>
          <ac:cxnSpMkLst>
            <pc:docMk/>
            <pc:sldMk cId="534445201" sldId="309"/>
            <ac:cxnSpMk id="35" creationId="{9491D053-8CF7-40E8-B18F-2ECE73F32E7E}"/>
          </ac:cxnSpMkLst>
        </pc:cxnChg>
        <pc:cxnChg chg="add del mod">
          <ac:chgData name="PEDRO HENRIQUE DO ROSARIO MARIA" userId="f7719f65-e5be-4902-afca-d07d1e160022" providerId="ADAL" clId="{BB90847E-0D03-4CB8-A21A-54B1803D2CA1}" dt="2021-10-26T00:04:24.287" v="41"/>
          <ac:cxnSpMkLst>
            <pc:docMk/>
            <pc:sldMk cId="534445201" sldId="309"/>
            <ac:cxnSpMk id="38" creationId="{AFA7A3AC-6D64-418C-9BCB-3BAB51B4A656}"/>
          </ac:cxnSpMkLst>
        </pc:cxnChg>
        <pc:cxnChg chg="add del mod">
          <ac:chgData name="PEDRO HENRIQUE DO ROSARIO MARIA" userId="f7719f65-e5be-4902-afca-d07d1e160022" providerId="ADAL" clId="{BB90847E-0D03-4CB8-A21A-54B1803D2CA1}" dt="2021-10-26T00:04:24.287" v="41"/>
          <ac:cxnSpMkLst>
            <pc:docMk/>
            <pc:sldMk cId="534445201" sldId="309"/>
            <ac:cxnSpMk id="44" creationId="{B25C1CF2-1D14-4341-A5F9-E1FFC5548DFC}"/>
          </ac:cxnSpMkLst>
        </pc:cxnChg>
        <pc:cxnChg chg="add del mod">
          <ac:chgData name="PEDRO HENRIQUE DO ROSARIO MARIA" userId="f7719f65-e5be-4902-afca-d07d1e160022" providerId="ADAL" clId="{BB90847E-0D03-4CB8-A21A-54B1803D2CA1}" dt="2021-10-26T00:04:24.287" v="41"/>
          <ac:cxnSpMkLst>
            <pc:docMk/>
            <pc:sldMk cId="534445201" sldId="309"/>
            <ac:cxnSpMk id="45" creationId="{4CE0FA38-9317-4B1C-B417-B6165D0AEECE}"/>
          </ac:cxnSpMkLst>
        </pc:cxnChg>
        <pc:cxnChg chg="add del mod">
          <ac:chgData name="PEDRO HENRIQUE DO ROSARIO MARIA" userId="f7719f65-e5be-4902-afca-d07d1e160022" providerId="ADAL" clId="{BB90847E-0D03-4CB8-A21A-54B1803D2CA1}" dt="2021-10-26T00:04:24.287" v="41"/>
          <ac:cxnSpMkLst>
            <pc:docMk/>
            <pc:sldMk cId="534445201" sldId="309"/>
            <ac:cxnSpMk id="53" creationId="{83983B82-42DA-4C2D-8750-F9839B2600B8}"/>
          </ac:cxnSpMkLst>
        </pc:cxnChg>
        <pc:cxnChg chg="add del mod">
          <ac:chgData name="PEDRO HENRIQUE DO ROSARIO MARIA" userId="f7719f65-e5be-4902-afca-d07d1e160022" providerId="ADAL" clId="{BB90847E-0D03-4CB8-A21A-54B1803D2CA1}" dt="2021-10-26T00:04:35.936" v="44"/>
          <ac:cxnSpMkLst>
            <pc:docMk/>
            <pc:sldMk cId="534445201" sldId="309"/>
            <ac:cxnSpMk id="59" creationId="{8ED81611-68AC-4049-9FB6-F06D77AFAD06}"/>
          </ac:cxnSpMkLst>
        </pc:cxnChg>
        <pc:cxnChg chg="add del mod">
          <ac:chgData name="PEDRO HENRIQUE DO ROSARIO MARIA" userId="f7719f65-e5be-4902-afca-d07d1e160022" providerId="ADAL" clId="{BB90847E-0D03-4CB8-A21A-54B1803D2CA1}" dt="2021-10-26T00:04:35.936" v="44"/>
          <ac:cxnSpMkLst>
            <pc:docMk/>
            <pc:sldMk cId="534445201" sldId="309"/>
            <ac:cxnSpMk id="60" creationId="{A626C202-3D75-4D1E-AD46-C42E4A89AB1F}"/>
          </ac:cxnSpMkLst>
        </pc:cxnChg>
        <pc:cxnChg chg="add del mod">
          <ac:chgData name="PEDRO HENRIQUE DO ROSARIO MARIA" userId="f7719f65-e5be-4902-afca-d07d1e160022" providerId="ADAL" clId="{BB90847E-0D03-4CB8-A21A-54B1803D2CA1}" dt="2021-10-26T00:04:35.936" v="44"/>
          <ac:cxnSpMkLst>
            <pc:docMk/>
            <pc:sldMk cId="534445201" sldId="309"/>
            <ac:cxnSpMk id="61" creationId="{F04E7957-084D-4F3C-9569-4AF2577589BB}"/>
          </ac:cxnSpMkLst>
        </pc:cxnChg>
        <pc:cxnChg chg="add del mod">
          <ac:chgData name="PEDRO HENRIQUE DO ROSARIO MARIA" userId="f7719f65-e5be-4902-afca-d07d1e160022" providerId="ADAL" clId="{BB90847E-0D03-4CB8-A21A-54B1803D2CA1}" dt="2021-10-26T00:04:35.936" v="44"/>
          <ac:cxnSpMkLst>
            <pc:docMk/>
            <pc:sldMk cId="534445201" sldId="309"/>
            <ac:cxnSpMk id="66" creationId="{E926DD77-46A7-4873-AE9F-D1501AAB0B0C}"/>
          </ac:cxnSpMkLst>
        </pc:cxnChg>
        <pc:cxnChg chg="add del mod">
          <ac:chgData name="PEDRO HENRIQUE DO ROSARIO MARIA" userId="f7719f65-e5be-4902-afca-d07d1e160022" providerId="ADAL" clId="{BB90847E-0D03-4CB8-A21A-54B1803D2CA1}" dt="2021-10-26T00:04:35.936" v="44"/>
          <ac:cxnSpMkLst>
            <pc:docMk/>
            <pc:sldMk cId="534445201" sldId="309"/>
            <ac:cxnSpMk id="69" creationId="{886E9238-B197-4C34-B1B7-299818DAB671}"/>
          </ac:cxnSpMkLst>
        </pc:cxnChg>
        <pc:cxnChg chg="add del mod">
          <ac:chgData name="PEDRO HENRIQUE DO ROSARIO MARIA" userId="f7719f65-e5be-4902-afca-d07d1e160022" providerId="ADAL" clId="{BB90847E-0D03-4CB8-A21A-54B1803D2CA1}" dt="2021-10-26T00:04:35.936" v="44"/>
          <ac:cxnSpMkLst>
            <pc:docMk/>
            <pc:sldMk cId="534445201" sldId="309"/>
            <ac:cxnSpMk id="75" creationId="{501EEAAB-B190-42F8-B0D4-55705EC80BB3}"/>
          </ac:cxnSpMkLst>
        </pc:cxnChg>
        <pc:cxnChg chg="add del mod">
          <ac:chgData name="PEDRO HENRIQUE DO ROSARIO MARIA" userId="f7719f65-e5be-4902-afca-d07d1e160022" providerId="ADAL" clId="{BB90847E-0D03-4CB8-A21A-54B1803D2CA1}" dt="2021-10-26T00:04:35.936" v="44"/>
          <ac:cxnSpMkLst>
            <pc:docMk/>
            <pc:sldMk cId="534445201" sldId="309"/>
            <ac:cxnSpMk id="76" creationId="{8DE4F754-A586-4BD9-BA16-1FE00E4CEF29}"/>
          </ac:cxnSpMkLst>
        </pc:cxnChg>
        <pc:cxnChg chg="add del mod">
          <ac:chgData name="PEDRO HENRIQUE DO ROSARIO MARIA" userId="f7719f65-e5be-4902-afca-d07d1e160022" providerId="ADAL" clId="{BB90847E-0D03-4CB8-A21A-54B1803D2CA1}" dt="2021-10-26T00:04:35.936" v="44"/>
          <ac:cxnSpMkLst>
            <pc:docMk/>
            <pc:sldMk cId="534445201" sldId="309"/>
            <ac:cxnSpMk id="84" creationId="{46E04BBB-D756-4517-93BA-E6A57E0A04F8}"/>
          </ac:cxnSpMkLst>
        </pc:cxnChg>
        <pc:cxnChg chg="add del mod">
          <ac:chgData name="PEDRO HENRIQUE DO ROSARIO MARIA" userId="f7719f65-e5be-4902-afca-d07d1e160022" providerId="ADAL" clId="{BB90847E-0D03-4CB8-A21A-54B1803D2CA1}" dt="2021-10-26T00:17:04.017" v="155" actId="478"/>
          <ac:cxnSpMkLst>
            <pc:docMk/>
            <pc:sldMk cId="534445201" sldId="309"/>
            <ac:cxnSpMk id="90" creationId="{0B9CAEAC-C460-4A8D-A106-7EF897CAECD3}"/>
          </ac:cxnSpMkLst>
        </pc:cxnChg>
        <pc:cxnChg chg="add del mod">
          <ac:chgData name="PEDRO HENRIQUE DO ROSARIO MARIA" userId="f7719f65-e5be-4902-afca-d07d1e160022" providerId="ADAL" clId="{BB90847E-0D03-4CB8-A21A-54B1803D2CA1}" dt="2021-10-26T00:17:04.017" v="155" actId="478"/>
          <ac:cxnSpMkLst>
            <pc:docMk/>
            <pc:sldMk cId="534445201" sldId="309"/>
            <ac:cxnSpMk id="91" creationId="{3D96834D-733E-4E57-AD4C-704D3782F25A}"/>
          </ac:cxnSpMkLst>
        </pc:cxnChg>
        <pc:cxnChg chg="add del mod">
          <ac:chgData name="PEDRO HENRIQUE DO ROSARIO MARIA" userId="f7719f65-e5be-4902-afca-d07d1e160022" providerId="ADAL" clId="{BB90847E-0D03-4CB8-A21A-54B1803D2CA1}" dt="2021-10-26T00:17:04.017" v="155" actId="478"/>
          <ac:cxnSpMkLst>
            <pc:docMk/>
            <pc:sldMk cId="534445201" sldId="309"/>
            <ac:cxnSpMk id="92" creationId="{EA6450A3-CF30-4A88-A0CE-DAA66BD5E682}"/>
          </ac:cxnSpMkLst>
        </pc:cxnChg>
        <pc:cxnChg chg="add del mod">
          <ac:chgData name="PEDRO HENRIQUE DO ROSARIO MARIA" userId="f7719f65-e5be-4902-afca-d07d1e160022" providerId="ADAL" clId="{BB90847E-0D03-4CB8-A21A-54B1803D2CA1}" dt="2021-10-26T00:17:04.017" v="155" actId="478"/>
          <ac:cxnSpMkLst>
            <pc:docMk/>
            <pc:sldMk cId="534445201" sldId="309"/>
            <ac:cxnSpMk id="96" creationId="{3EE21635-CF4F-4A5C-92D0-91B8E5DFB651}"/>
          </ac:cxnSpMkLst>
        </pc:cxnChg>
        <pc:cxnChg chg="add del mod">
          <ac:chgData name="PEDRO HENRIQUE DO ROSARIO MARIA" userId="f7719f65-e5be-4902-afca-d07d1e160022" providerId="ADAL" clId="{BB90847E-0D03-4CB8-A21A-54B1803D2CA1}" dt="2021-10-26T00:17:04.017" v="155" actId="478"/>
          <ac:cxnSpMkLst>
            <pc:docMk/>
            <pc:sldMk cId="534445201" sldId="309"/>
            <ac:cxnSpMk id="99" creationId="{2DBCF70A-B09A-4849-A1E8-C3BAA7C56CBE}"/>
          </ac:cxnSpMkLst>
        </pc:cxnChg>
        <pc:cxnChg chg="add del mod">
          <ac:chgData name="PEDRO HENRIQUE DO ROSARIO MARIA" userId="f7719f65-e5be-4902-afca-d07d1e160022" providerId="ADAL" clId="{BB90847E-0D03-4CB8-A21A-54B1803D2CA1}" dt="2021-10-26T00:17:04.017" v="155" actId="478"/>
          <ac:cxnSpMkLst>
            <pc:docMk/>
            <pc:sldMk cId="534445201" sldId="309"/>
            <ac:cxnSpMk id="104" creationId="{E36897AF-B57D-411E-97F6-0C9D0736EB37}"/>
          </ac:cxnSpMkLst>
        </pc:cxnChg>
        <pc:cxnChg chg="add del mod">
          <ac:chgData name="PEDRO HENRIQUE DO ROSARIO MARIA" userId="f7719f65-e5be-4902-afca-d07d1e160022" providerId="ADAL" clId="{BB90847E-0D03-4CB8-A21A-54B1803D2CA1}" dt="2021-10-26T00:17:04.017" v="155" actId="478"/>
          <ac:cxnSpMkLst>
            <pc:docMk/>
            <pc:sldMk cId="534445201" sldId="309"/>
            <ac:cxnSpMk id="105" creationId="{DEE739E8-CA01-4ECA-8BF9-6377409D78C8}"/>
          </ac:cxnSpMkLst>
        </pc:cxnChg>
        <pc:cxnChg chg="add del mod">
          <ac:chgData name="PEDRO HENRIQUE DO ROSARIO MARIA" userId="f7719f65-e5be-4902-afca-d07d1e160022" providerId="ADAL" clId="{BB90847E-0D03-4CB8-A21A-54B1803D2CA1}" dt="2021-10-26T00:17:04.017" v="155" actId="478"/>
          <ac:cxnSpMkLst>
            <pc:docMk/>
            <pc:sldMk cId="534445201" sldId="309"/>
            <ac:cxnSpMk id="107" creationId="{0D02C17A-4B44-40C5-88E9-01DBA4A2CD6B}"/>
          </ac:cxnSpMkLst>
        </pc:cxnChg>
      </pc:sldChg>
      <pc:sldChg chg="addSp delSp modSp new del mod setBg">
        <pc:chgData name="PEDRO HENRIQUE DO ROSARIO MARIA" userId="f7719f65-e5be-4902-afca-d07d1e160022" providerId="ADAL" clId="{BB90847E-0D03-4CB8-A21A-54B1803D2CA1}" dt="2021-10-26T00:16:16.288" v="150" actId="47"/>
        <pc:sldMkLst>
          <pc:docMk/>
          <pc:sldMk cId="2991891704" sldId="310"/>
        </pc:sldMkLst>
        <pc:spChg chg="add del mod">
          <ac:chgData name="PEDRO HENRIQUE DO ROSARIO MARIA" userId="f7719f65-e5be-4902-afca-d07d1e160022" providerId="ADAL" clId="{BB90847E-0D03-4CB8-A21A-54B1803D2CA1}" dt="2021-10-26T00:12:32.491" v="97"/>
          <ac:spMkLst>
            <pc:docMk/>
            <pc:sldMk cId="2991891704" sldId="310"/>
            <ac:spMk id="8" creationId="{47E5D4B7-39A8-4E07-96E8-AEAD73F5B8E5}"/>
          </ac:spMkLst>
        </pc:spChg>
        <pc:spChg chg="add del mod">
          <ac:chgData name="PEDRO HENRIQUE DO ROSARIO MARIA" userId="f7719f65-e5be-4902-afca-d07d1e160022" providerId="ADAL" clId="{BB90847E-0D03-4CB8-A21A-54B1803D2CA1}" dt="2021-10-26T00:12:32.491" v="97"/>
          <ac:spMkLst>
            <pc:docMk/>
            <pc:sldMk cId="2991891704" sldId="310"/>
            <ac:spMk id="9" creationId="{847A1EC4-A61C-4B8F-BF96-92E159470383}"/>
          </ac:spMkLst>
        </pc:spChg>
        <pc:spChg chg="add del mod">
          <ac:chgData name="PEDRO HENRIQUE DO ROSARIO MARIA" userId="f7719f65-e5be-4902-afca-d07d1e160022" providerId="ADAL" clId="{BB90847E-0D03-4CB8-A21A-54B1803D2CA1}" dt="2021-10-26T00:12:32.491" v="97"/>
          <ac:spMkLst>
            <pc:docMk/>
            <pc:sldMk cId="2991891704" sldId="310"/>
            <ac:spMk id="10" creationId="{0D1C3DB8-7EEC-47C3-8EE2-152CF376DECB}"/>
          </ac:spMkLst>
        </pc:spChg>
        <pc:spChg chg="add del mod">
          <ac:chgData name="PEDRO HENRIQUE DO ROSARIO MARIA" userId="f7719f65-e5be-4902-afca-d07d1e160022" providerId="ADAL" clId="{BB90847E-0D03-4CB8-A21A-54B1803D2CA1}" dt="2021-10-26T00:12:32.491" v="97"/>
          <ac:spMkLst>
            <pc:docMk/>
            <pc:sldMk cId="2991891704" sldId="310"/>
            <ac:spMk id="11" creationId="{02339DDB-B6FC-4C7D-9001-71C2B08FBD09}"/>
          </ac:spMkLst>
        </pc:spChg>
        <pc:spChg chg="add del mod">
          <ac:chgData name="PEDRO HENRIQUE DO ROSARIO MARIA" userId="f7719f65-e5be-4902-afca-d07d1e160022" providerId="ADAL" clId="{BB90847E-0D03-4CB8-A21A-54B1803D2CA1}" dt="2021-10-26T00:12:32.491" v="97"/>
          <ac:spMkLst>
            <pc:docMk/>
            <pc:sldMk cId="2991891704" sldId="310"/>
            <ac:spMk id="14" creationId="{6EEE3130-845A-429C-A258-85E1E19D1E37}"/>
          </ac:spMkLst>
        </pc:spChg>
        <pc:spChg chg="add del mod">
          <ac:chgData name="PEDRO HENRIQUE DO ROSARIO MARIA" userId="f7719f65-e5be-4902-afca-d07d1e160022" providerId="ADAL" clId="{BB90847E-0D03-4CB8-A21A-54B1803D2CA1}" dt="2021-10-26T00:12:32.491" v="97"/>
          <ac:spMkLst>
            <pc:docMk/>
            <pc:sldMk cId="2991891704" sldId="310"/>
            <ac:spMk id="16" creationId="{349698EB-BA8E-4C83-A182-7A71C4F7D2A4}"/>
          </ac:spMkLst>
        </pc:spChg>
        <pc:spChg chg="add del mod">
          <ac:chgData name="PEDRO HENRIQUE DO ROSARIO MARIA" userId="f7719f65-e5be-4902-afca-d07d1e160022" providerId="ADAL" clId="{BB90847E-0D03-4CB8-A21A-54B1803D2CA1}" dt="2021-10-26T00:12:32.491" v="97"/>
          <ac:spMkLst>
            <pc:docMk/>
            <pc:sldMk cId="2991891704" sldId="310"/>
            <ac:spMk id="22" creationId="{C04D1E34-38BC-4038-9434-4F5AD99E296A}"/>
          </ac:spMkLst>
        </pc:spChg>
        <pc:spChg chg="add del mod">
          <ac:chgData name="PEDRO HENRIQUE DO ROSARIO MARIA" userId="f7719f65-e5be-4902-afca-d07d1e160022" providerId="ADAL" clId="{BB90847E-0D03-4CB8-A21A-54B1803D2CA1}" dt="2021-10-26T00:12:32.491" v="97"/>
          <ac:spMkLst>
            <pc:docMk/>
            <pc:sldMk cId="2991891704" sldId="310"/>
            <ac:spMk id="23" creationId="{A8F1562C-863E-4BF2-BE10-CC6C30597F62}"/>
          </ac:spMkLst>
        </pc:spChg>
        <pc:spChg chg="add del mod">
          <ac:chgData name="PEDRO HENRIQUE DO ROSARIO MARIA" userId="f7719f65-e5be-4902-afca-d07d1e160022" providerId="ADAL" clId="{BB90847E-0D03-4CB8-A21A-54B1803D2CA1}" dt="2021-10-26T00:12:32.491" v="97"/>
          <ac:spMkLst>
            <pc:docMk/>
            <pc:sldMk cId="2991891704" sldId="310"/>
            <ac:spMk id="24" creationId="{61356155-0416-4835-9B6D-379376D380E5}"/>
          </ac:spMkLst>
        </pc:spChg>
        <pc:spChg chg="add del mod">
          <ac:chgData name="PEDRO HENRIQUE DO ROSARIO MARIA" userId="f7719f65-e5be-4902-afca-d07d1e160022" providerId="ADAL" clId="{BB90847E-0D03-4CB8-A21A-54B1803D2CA1}" dt="2021-10-26T00:12:32.491" v="97"/>
          <ac:spMkLst>
            <pc:docMk/>
            <pc:sldMk cId="2991891704" sldId="310"/>
            <ac:spMk id="25" creationId="{FE410352-9B57-44D0-9606-83267A254D68}"/>
          </ac:spMkLst>
        </pc:spChg>
        <pc:spChg chg="add del mod">
          <ac:chgData name="PEDRO HENRIQUE DO ROSARIO MARIA" userId="f7719f65-e5be-4902-afca-d07d1e160022" providerId="ADAL" clId="{BB90847E-0D03-4CB8-A21A-54B1803D2CA1}" dt="2021-10-26T00:12:32.491" v="97"/>
          <ac:spMkLst>
            <pc:docMk/>
            <pc:sldMk cId="2991891704" sldId="310"/>
            <ac:spMk id="27" creationId="{C6F3DE51-4649-4FAA-9781-A1BE25B2DB23}"/>
          </ac:spMkLst>
        </pc:spChg>
        <pc:spChg chg="add del mod">
          <ac:chgData name="PEDRO HENRIQUE DO ROSARIO MARIA" userId="f7719f65-e5be-4902-afca-d07d1e160022" providerId="ADAL" clId="{BB90847E-0D03-4CB8-A21A-54B1803D2CA1}" dt="2021-10-26T00:12:32.491" v="97"/>
          <ac:spMkLst>
            <pc:docMk/>
            <pc:sldMk cId="2991891704" sldId="310"/>
            <ac:spMk id="28" creationId="{D2A2A8B7-1631-4B16-A1BD-10B5635924E6}"/>
          </ac:spMkLst>
        </pc:spChg>
        <pc:spChg chg="add del mod">
          <ac:chgData name="PEDRO HENRIQUE DO ROSARIO MARIA" userId="f7719f65-e5be-4902-afca-d07d1e160022" providerId="ADAL" clId="{BB90847E-0D03-4CB8-A21A-54B1803D2CA1}" dt="2021-10-26T00:12:32.491" v="97"/>
          <ac:spMkLst>
            <pc:docMk/>
            <pc:sldMk cId="2991891704" sldId="310"/>
            <ac:spMk id="31" creationId="{878AAA17-B410-4FDD-817C-D4E7D47FB4E2}"/>
          </ac:spMkLst>
        </pc:spChg>
        <pc:spChg chg="add mod">
          <ac:chgData name="PEDRO HENRIQUE DO ROSARIO MARIA" userId="f7719f65-e5be-4902-afca-d07d1e160022" providerId="ADAL" clId="{BB90847E-0D03-4CB8-A21A-54B1803D2CA1}" dt="2021-10-26T00:14:36.439" v="126" actId="255"/>
          <ac:spMkLst>
            <pc:docMk/>
            <pc:sldMk cId="2991891704" sldId="310"/>
            <ac:spMk id="38" creationId="{32C393C5-4F8A-4817-9114-58620134B7C4}"/>
          </ac:spMkLst>
        </pc:spChg>
        <pc:spChg chg="add del mod">
          <ac:chgData name="PEDRO HENRIQUE DO ROSARIO MARIA" userId="f7719f65-e5be-4902-afca-d07d1e160022" providerId="ADAL" clId="{BB90847E-0D03-4CB8-A21A-54B1803D2CA1}" dt="2021-10-26T00:14:36.439" v="126" actId="255"/>
          <ac:spMkLst>
            <pc:docMk/>
            <pc:sldMk cId="2991891704" sldId="310"/>
            <ac:spMk id="39" creationId="{A559DCF8-FA78-49CD-93A6-9D654F797F81}"/>
          </ac:spMkLst>
        </pc:spChg>
        <pc:spChg chg="add mod">
          <ac:chgData name="PEDRO HENRIQUE DO ROSARIO MARIA" userId="f7719f65-e5be-4902-afca-d07d1e160022" providerId="ADAL" clId="{BB90847E-0D03-4CB8-A21A-54B1803D2CA1}" dt="2021-10-26T00:14:36.439" v="126" actId="255"/>
          <ac:spMkLst>
            <pc:docMk/>
            <pc:sldMk cId="2991891704" sldId="310"/>
            <ac:spMk id="40" creationId="{E5A550EB-55BB-49C1-9FB8-0BB758797FD2}"/>
          </ac:spMkLst>
        </pc:spChg>
        <pc:spChg chg="add mod">
          <ac:chgData name="PEDRO HENRIQUE DO ROSARIO MARIA" userId="f7719f65-e5be-4902-afca-d07d1e160022" providerId="ADAL" clId="{BB90847E-0D03-4CB8-A21A-54B1803D2CA1}" dt="2021-10-26T00:15:17.016" v="140" actId="1076"/>
          <ac:spMkLst>
            <pc:docMk/>
            <pc:sldMk cId="2991891704" sldId="310"/>
            <ac:spMk id="41" creationId="{7D6AACBB-2597-4C08-8EF8-1B513A689C8F}"/>
          </ac:spMkLst>
        </pc:spChg>
        <pc:spChg chg="add mod">
          <ac:chgData name="PEDRO HENRIQUE DO ROSARIO MARIA" userId="f7719f65-e5be-4902-afca-d07d1e160022" providerId="ADAL" clId="{BB90847E-0D03-4CB8-A21A-54B1803D2CA1}" dt="2021-10-26T00:15:05.125" v="136" actId="1076"/>
          <ac:spMkLst>
            <pc:docMk/>
            <pc:sldMk cId="2991891704" sldId="310"/>
            <ac:spMk id="44" creationId="{75818E76-25DA-41F1-9B59-9A0BC1D50A17}"/>
          </ac:spMkLst>
        </pc:spChg>
        <pc:spChg chg="add mod">
          <ac:chgData name="PEDRO HENRIQUE DO ROSARIO MARIA" userId="f7719f65-e5be-4902-afca-d07d1e160022" providerId="ADAL" clId="{BB90847E-0D03-4CB8-A21A-54B1803D2CA1}" dt="2021-10-26T00:14:36.439" v="126" actId="255"/>
          <ac:spMkLst>
            <pc:docMk/>
            <pc:sldMk cId="2991891704" sldId="310"/>
            <ac:spMk id="46" creationId="{11C55A7E-F13B-418E-A21A-48752E1C6095}"/>
          </ac:spMkLst>
        </pc:spChg>
        <pc:spChg chg="add mod">
          <ac:chgData name="PEDRO HENRIQUE DO ROSARIO MARIA" userId="f7719f65-e5be-4902-afca-d07d1e160022" providerId="ADAL" clId="{BB90847E-0D03-4CB8-A21A-54B1803D2CA1}" dt="2021-10-26T00:14:36.439" v="126" actId="255"/>
          <ac:spMkLst>
            <pc:docMk/>
            <pc:sldMk cId="2991891704" sldId="310"/>
            <ac:spMk id="52" creationId="{A6F29148-2240-4985-A859-95BEDEE9CE93}"/>
          </ac:spMkLst>
        </pc:spChg>
        <pc:spChg chg="add mod">
          <ac:chgData name="PEDRO HENRIQUE DO ROSARIO MARIA" userId="f7719f65-e5be-4902-afca-d07d1e160022" providerId="ADAL" clId="{BB90847E-0D03-4CB8-A21A-54B1803D2CA1}" dt="2021-10-26T00:14:36.439" v="126" actId="255"/>
          <ac:spMkLst>
            <pc:docMk/>
            <pc:sldMk cId="2991891704" sldId="310"/>
            <ac:spMk id="53" creationId="{1B4C79A6-CC02-4F13-ACCE-D183588665C3}"/>
          </ac:spMkLst>
        </pc:spChg>
        <pc:spChg chg="add mod">
          <ac:chgData name="PEDRO HENRIQUE DO ROSARIO MARIA" userId="f7719f65-e5be-4902-afca-d07d1e160022" providerId="ADAL" clId="{BB90847E-0D03-4CB8-A21A-54B1803D2CA1}" dt="2021-10-26T00:14:36.439" v="126" actId="255"/>
          <ac:spMkLst>
            <pc:docMk/>
            <pc:sldMk cId="2991891704" sldId="310"/>
            <ac:spMk id="54" creationId="{53A2E5B6-1211-4E1F-BD63-60CEB79FF06A}"/>
          </ac:spMkLst>
        </pc:spChg>
        <pc:spChg chg="add mod">
          <ac:chgData name="PEDRO HENRIQUE DO ROSARIO MARIA" userId="f7719f65-e5be-4902-afca-d07d1e160022" providerId="ADAL" clId="{BB90847E-0D03-4CB8-A21A-54B1803D2CA1}" dt="2021-10-26T00:14:36.439" v="126" actId="255"/>
          <ac:spMkLst>
            <pc:docMk/>
            <pc:sldMk cId="2991891704" sldId="310"/>
            <ac:spMk id="55" creationId="{51B1FFE6-7272-4441-A6F9-D4908309A3BE}"/>
          </ac:spMkLst>
        </pc:spChg>
        <pc:spChg chg="add mod">
          <ac:chgData name="PEDRO HENRIQUE DO ROSARIO MARIA" userId="f7719f65-e5be-4902-afca-d07d1e160022" providerId="ADAL" clId="{BB90847E-0D03-4CB8-A21A-54B1803D2CA1}" dt="2021-10-26T00:14:36.439" v="126" actId="255"/>
          <ac:spMkLst>
            <pc:docMk/>
            <pc:sldMk cId="2991891704" sldId="310"/>
            <ac:spMk id="57" creationId="{6B4599DC-7440-4572-B37B-ABAAF823C979}"/>
          </ac:spMkLst>
        </pc:spChg>
        <pc:spChg chg="add mod">
          <ac:chgData name="PEDRO HENRIQUE DO ROSARIO MARIA" userId="f7719f65-e5be-4902-afca-d07d1e160022" providerId="ADAL" clId="{BB90847E-0D03-4CB8-A21A-54B1803D2CA1}" dt="2021-10-26T00:14:36.439" v="126" actId="255"/>
          <ac:spMkLst>
            <pc:docMk/>
            <pc:sldMk cId="2991891704" sldId="310"/>
            <ac:spMk id="58" creationId="{1558890B-1722-4134-9DC9-DAB35B151394}"/>
          </ac:spMkLst>
        </pc:spChg>
        <pc:spChg chg="add mod">
          <ac:chgData name="PEDRO HENRIQUE DO ROSARIO MARIA" userId="f7719f65-e5be-4902-afca-d07d1e160022" providerId="ADAL" clId="{BB90847E-0D03-4CB8-A21A-54B1803D2CA1}" dt="2021-10-26T00:14:36.439" v="126" actId="255"/>
          <ac:spMkLst>
            <pc:docMk/>
            <pc:sldMk cId="2991891704" sldId="310"/>
            <ac:spMk id="61" creationId="{53AF24B2-B7EA-4A4F-8FFB-B1A505A31045}"/>
          </ac:spMkLst>
        </pc:spChg>
        <pc:picChg chg="add del mod">
          <ac:chgData name="PEDRO HENRIQUE DO ROSARIO MARIA" userId="f7719f65-e5be-4902-afca-d07d1e160022" providerId="ADAL" clId="{BB90847E-0D03-4CB8-A21A-54B1803D2CA1}" dt="2021-10-26T00:12:32.491" v="97"/>
          <ac:picMkLst>
            <pc:docMk/>
            <pc:sldMk cId="2991891704" sldId="310"/>
            <ac:picMk id="2" creationId="{85473BC5-A0EF-40B8-8E32-0B10762CA949}"/>
          </ac:picMkLst>
        </pc:picChg>
        <pc:picChg chg="add del mod">
          <ac:chgData name="PEDRO HENRIQUE DO ROSARIO MARIA" userId="f7719f65-e5be-4902-afca-d07d1e160022" providerId="ADAL" clId="{BB90847E-0D03-4CB8-A21A-54B1803D2CA1}" dt="2021-10-26T00:12:32.491" v="97"/>
          <ac:picMkLst>
            <pc:docMk/>
            <pc:sldMk cId="2991891704" sldId="310"/>
            <ac:picMk id="3" creationId="{84EEF21E-3B15-488F-B6FC-7A66700AB648}"/>
          </ac:picMkLst>
        </pc:picChg>
        <pc:picChg chg="add del mod">
          <ac:chgData name="PEDRO HENRIQUE DO ROSARIO MARIA" userId="f7719f65-e5be-4902-afca-d07d1e160022" providerId="ADAL" clId="{BB90847E-0D03-4CB8-A21A-54B1803D2CA1}" dt="2021-10-26T00:12:32.491" v="97"/>
          <ac:picMkLst>
            <pc:docMk/>
            <pc:sldMk cId="2991891704" sldId="310"/>
            <ac:picMk id="4" creationId="{CBA549C9-F038-4A19-9856-935D34177D86}"/>
          </ac:picMkLst>
        </pc:picChg>
        <pc:picChg chg="add del mod">
          <ac:chgData name="PEDRO HENRIQUE DO ROSARIO MARIA" userId="f7719f65-e5be-4902-afca-d07d1e160022" providerId="ADAL" clId="{BB90847E-0D03-4CB8-A21A-54B1803D2CA1}" dt="2021-10-26T00:12:32.491" v="97"/>
          <ac:picMkLst>
            <pc:docMk/>
            <pc:sldMk cId="2991891704" sldId="310"/>
            <ac:picMk id="13" creationId="{FB0C9832-4F59-43E3-B287-DE4291390096}"/>
          </ac:picMkLst>
        </pc:picChg>
        <pc:picChg chg="add del mod">
          <ac:chgData name="PEDRO HENRIQUE DO ROSARIO MARIA" userId="f7719f65-e5be-4902-afca-d07d1e160022" providerId="ADAL" clId="{BB90847E-0D03-4CB8-A21A-54B1803D2CA1}" dt="2021-10-26T00:12:32.491" v="97"/>
          <ac:picMkLst>
            <pc:docMk/>
            <pc:sldMk cId="2991891704" sldId="310"/>
            <ac:picMk id="17" creationId="{C6D5501F-79BC-460A-ACEE-1E0019AA09CF}"/>
          </ac:picMkLst>
        </pc:picChg>
        <pc:picChg chg="add del mod">
          <ac:chgData name="PEDRO HENRIQUE DO ROSARIO MARIA" userId="f7719f65-e5be-4902-afca-d07d1e160022" providerId="ADAL" clId="{BB90847E-0D03-4CB8-A21A-54B1803D2CA1}" dt="2021-10-26T00:12:32.491" v="97"/>
          <ac:picMkLst>
            <pc:docMk/>
            <pc:sldMk cId="2991891704" sldId="310"/>
            <ac:picMk id="18" creationId="{40091B23-C317-4C79-84B3-32993B9395AE}"/>
          </ac:picMkLst>
        </pc:picChg>
        <pc:picChg chg="add del mod">
          <ac:chgData name="PEDRO HENRIQUE DO ROSARIO MARIA" userId="f7719f65-e5be-4902-afca-d07d1e160022" providerId="ADAL" clId="{BB90847E-0D03-4CB8-A21A-54B1803D2CA1}" dt="2021-10-26T00:12:32.491" v="97"/>
          <ac:picMkLst>
            <pc:docMk/>
            <pc:sldMk cId="2991891704" sldId="310"/>
            <ac:picMk id="19" creationId="{B8C273A0-F8DA-4B78-B0B7-0315329B658C}"/>
          </ac:picMkLst>
        </pc:picChg>
        <pc:picChg chg="add del mod">
          <ac:chgData name="PEDRO HENRIQUE DO ROSARIO MARIA" userId="f7719f65-e5be-4902-afca-d07d1e160022" providerId="ADAL" clId="{BB90847E-0D03-4CB8-A21A-54B1803D2CA1}" dt="2021-10-26T00:12:32.491" v="97"/>
          <ac:picMkLst>
            <pc:docMk/>
            <pc:sldMk cId="2991891704" sldId="310"/>
            <ac:picMk id="26" creationId="{9958FC20-3227-4C2E-8C34-613A7110DDED}"/>
          </ac:picMkLst>
        </pc:picChg>
        <pc:picChg chg="add del mod">
          <ac:chgData name="PEDRO HENRIQUE DO ROSARIO MARIA" userId="f7719f65-e5be-4902-afca-d07d1e160022" providerId="ADAL" clId="{BB90847E-0D03-4CB8-A21A-54B1803D2CA1}" dt="2021-10-26T00:12:32.491" v="97"/>
          <ac:picMkLst>
            <pc:docMk/>
            <pc:sldMk cId="2991891704" sldId="310"/>
            <ac:picMk id="30" creationId="{0E8158FE-3FF8-4D6D-BAFC-6D92C44827EE}"/>
          </ac:picMkLst>
        </pc:picChg>
        <pc:picChg chg="add mod">
          <ac:chgData name="PEDRO HENRIQUE DO ROSARIO MARIA" userId="f7719f65-e5be-4902-afca-d07d1e160022" providerId="ADAL" clId="{BB90847E-0D03-4CB8-A21A-54B1803D2CA1}" dt="2021-10-26T00:15:13.419" v="139" actId="1076"/>
          <ac:picMkLst>
            <pc:docMk/>
            <pc:sldMk cId="2991891704" sldId="310"/>
            <ac:picMk id="32" creationId="{B0598C13-1649-47EF-8768-D161229F63C4}"/>
          </ac:picMkLst>
        </pc:picChg>
        <pc:picChg chg="add mod">
          <ac:chgData name="PEDRO HENRIQUE DO ROSARIO MARIA" userId="f7719f65-e5be-4902-afca-d07d1e160022" providerId="ADAL" clId="{BB90847E-0D03-4CB8-A21A-54B1803D2CA1}" dt="2021-10-26T00:14:11.823" v="121" actId="1076"/>
          <ac:picMkLst>
            <pc:docMk/>
            <pc:sldMk cId="2991891704" sldId="310"/>
            <ac:picMk id="33" creationId="{D5EC76AC-940A-4536-8632-227B5E3D5C6F}"/>
          </ac:picMkLst>
        </pc:picChg>
        <pc:picChg chg="add mod">
          <ac:chgData name="PEDRO HENRIQUE DO ROSARIO MARIA" userId="f7719f65-e5be-4902-afca-d07d1e160022" providerId="ADAL" clId="{BB90847E-0D03-4CB8-A21A-54B1803D2CA1}" dt="2021-10-26T00:12:41.993" v="100" actId="14100"/>
          <ac:picMkLst>
            <pc:docMk/>
            <pc:sldMk cId="2991891704" sldId="310"/>
            <ac:picMk id="34" creationId="{9CC8E363-8126-43EB-8811-9EA10FCC7DA7}"/>
          </ac:picMkLst>
        </pc:picChg>
        <pc:picChg chg="add mod">
          <ac:chgData name="PEDRO HENRIQUE DO ROSARIO MARIA" userId="f7719f65-e5be-4902-afca-d07d1e160022" providerId="ADAL" clId="{BB90847E-0D03-4CB8-A21A-54B1803D2CA1}" dt="2021-10-26T00:15:08.847" v="137" actId="1076"/>
          <ac:picMkLst>
            <pc:docMk/>
            <pc:sldMk cId="2991891704" sldId="310"/>
            <ac:picMk id="43" creationId="{37AB5E6B-94D1-49DB-9954-629BEAB081AA}"/>
          </ac:picMkLst>
        </pc:picChg>
        <pc:picChg chg="add mod">
          <ac:chgData name="PEDRO HENRIQUE DO ROSARIO MARIA" userId="f7719f65-e5be-4902-afca-d07d1e160022" providerId="ADAL" clId="{BB90847E-0D03-4CB8-A21A-54B1803D2CA1}" dt="2021-10-26T00:12:41.993" v="100" actId="14100"/>
          <ac:picMkLst>
            <pc:docMk/>
            <pc:sldMk cId="2991891704" sldId="310"/>
            <ac:picMk id="47" creationId="{C5576534-E866-4899-810B-486A94AA3C87}"/>
          </ac:picMkLst>
        </pc:picChg>
        <pc:picChg chg="add mod">
          <ac:chgData name="PEDRO HENRIQUE DO ROSARIO MARIA" userId="f7719f65-e5be-4902-afca-d07d1e160022" providerId="ADAL" clId="{BB90847E-0D03-4CB8-A21A-54B1803D2CA1}" dt="2021-10-26T00:12:41.993" v="100" actId="14100"/>
          <ac:picMkLst>
            <pc:docMk/>
            <pc:sldMk cId="2991891704" sldId="310"/>
            <ac:picMk id="48" creationId="{86FE957F-9D16-42A5-9AEB-348A38A61C5C}"/>
          </ac:picMkLst>
        </pc:picChg>
        <pc:picChg chg="add mod">
          <ac:chgData name="PEDRO HENRIQUE DO ROSARIO MARIA" userId="f7719f65-e5be-4902-afca-d07d1e160022" providerId="ADAL" clId="{BB90847E-0D03-4CB8-A21A-54B1803D2CA1}" dt="2021-10-26T00:12:41.993" v="100" actId="14100"/>
          <ac:picMkLst>
            <pc:docMk/>
            <pc:sldMk cId="2991891704" sldId="310"/>
            <ac:picMk id="49" creationId="{04318239-5F77-4590-99FA-577B97159F7E}"/>
          </ac:picMkLst>
        </pc:picChg>
        <pc:picChg chg="add mod">
          <ac:chgData name="PEDRO HENRIQUE DO ROSARIO MARIA" userId="f7719f65-e5be-4902-afca-d07d1e160022" providerId="ADAL" clId="{BB90847E-0D03-4CB8-A21A-54B1803D2CA1}" dt="2021-10-26T00:13:33.574" v="110" actId="1076"/>
          <ac:picMkLst>
            <pc:docMk/>
            <pc:sldMk cId="2991891704" sldId="310"/>
            <ac:picMk id="56" creationId="{EB087E53-8453-4B7F-82F5-883F8446DB98}"/>
          </ac:picMkLst>
        </pc:picChg>
        <pc:picChg chg="add mod">
          <ac:chgData name="PEDRO HENRIQUE DO ROSARIO MARIA" userId="f7719f65-e5be-4902-afca-d07d1e160022" providerId="ADAL" clId="{BB90847E-0D03-4CB8-A21A-54B1803D2CA1}" dt="2021-10-26T00:13:22.600" v="107" actId="1076"/>
          <ac:picMkLst>
            <pc:docMk/>
            <pc:sldMk cId="2991891704" sldId="310"/>
            <ac:picMk id="60" creationId="{6A50A935-1091-4373-91FF-2F67A1EFA679}"/>
          </ac:picMkLst>
        </pc:picChg>
        <pc:cxnChg chg="add del mod">
          <ac:chgData name="PEDRO HENRIQUE DO ROSARIO MARIA" userId="f7719f65-e5be-4902-afca-d07d1e160022" providerId="ADAL" clId="{BB90847E-0D03-4CB8-A21A-54B1803D2CA1}" dt="2021-10-26T00:12:32.491" v="97"/>
          <ac:cxnSpMkLst>
            <pc:docMk/>
            <pc:sldMk cId="2991891704" sldId="310"/>
            <ac:cxnSpMk id="5" creationId="{D06D047C-75CF-48A5-9AF3-C8AFD9BF2AF6}"/>
          </ac:cxnSpMkLst>
        </pc:cxnChg>
        <pc:cxnChg chg="add del mod">
          <ac:chgData name="PEDRO HENRIQUE DO ROSARIO MARIA" userId="f7719f65-e5be-4902-afca-d07d1e160022" providerId="ADAL" clId="{BB90847E-0D03-4CB8-A21A-54B1803D2CA1}" dt="2021-10-26T00:12:32.491" v="97"/>
          <ac:cxnSpMkLst>
            <pc:docMk/>
            <pc:sldMk cId="2991891704" sldId="310"/>
            <ac:cxnSpMk id="6" creationId="{0FDAB99D-664E-42A3-99E4-D4F98341897C}"/>
          </ac:cxnSpMkLst>
        </pc:cxnChg>
        <pc:cxnChg chg="add del mod">
          <ac:chgData name="PEDRO HENRIQUE DO ROSARIO MARIA" userId="f7719f65-e5be-4902-afca-d07d1e160022" providerId="ADAL" clId="{BB90847E-0D03-4CB8-A21A-54B1803D2CA1}" dt="2021-10-26T00:12:32.491" v="97"/>
          <ac:cxnSpMkLst>
            <pc:docMk/>
            <pc:sldMk cId="2991891704" sldId="310"/>
            <ac:cxnSpMk id="7" creationId="{22472A02-1D3C-4F5D-BDFB-456A34074C82}"/>
          </ac:cxnSpMkLst>
        </pc:cxnChg>
        <pc:cxnChg chg="add del mod">
          <ac:chgData name="PEDRO HENRIQUE DO ROSARIO MARIA" userId="f7719f65-e5be-4902-afca-d07d1e160022" providerId="ADAL" clId="{BB90847E-0D03-4CB8-A21A-54B1803D2CA1}" dt="2021-10-26T00:12:32.491" v="97"/>
          <ac:cxnSpMkLst>
            <pc:docMk/>
            <pc:sldMk cId="2991891704" sldId="310"/>
            <ac:cxnSpMk id="12" creationId="{4C94AED1-2A88-44B6-A524-4B2629D5207A}"/>
          </ac:cxnSpMkLst>
        </pc:cxnChg>
        <pc:cxnChg chg="add del mod">
          <ac:chgData name="PEDRO HENRIQUE DO ROSARIO MARIA" userId="f7719f65-e5be-4902-afca-d07d1e160022" providerId="ADAL" clId="{BB90847E-0D03-4CB8-A21A-54B1803D2CA1}" dt="2021-10-26T00:12:32.491" v="97"/>
          <ac:cxnSpMkLst>
            <pc:docMk/>
            <pc:sldMk cId="2991891704" sldId="310"/>
            <ac:cxnSpMk id="15" creationId="{8D1A9C38-12A3-48CF-BB4F-82F5703CB82B}"/>
          </ac:cxnSpMkLst>
        </pc:cxnChg>
        <pc:cxnChg chg="add del mod">
          <ac:chgData name="PEDRO HENRIQUE DO ROSARIO MARIA" userId="f7719f65-e5be-4902-afca-d07d1e160022" providerId="ADAL" clId="{BB90847E-0D03-4CB8-A21A-54B1803D2CA1}" dt="2021-10-26T00:12:32.491" v="97"/>
          <ac:cxnSpMkLst>
            <pc:docMk/>
            <pc:sldMk cId="2991891704" sldId="310"/>
            <ac:cxnSpMk id="20" creationId="{9779F732-FD6D-4080-8688-CCB25318E3EF}"/>
          </ac:cxnSpMkLst>
        </pc:cxnChg>
        <pc:cxnChg chg="add del mod">
          <ac:chgData name="PEDRO HENRIQUE DO ROSARIO MARIA" userId="f7719f65-e5be-4902-afca-d07d1e160022" providerId="ADAL" clId="{BB90847E-0D03-4CB8-A21A-54B1803D2CA1}" dt="2021-10-26T00:12:32.491" v="97"/>
          <ac:cxnSpMkLst>
            <pc:docMk/>
            <pc:sldMk cId="2991891704" sldId="310"/>
            <ac:cxnSpMk id="21" creationId="{CE9561F6-79F8-433C-8FDC-01FF92217BB1}"/>
          </ac:cxnSpMkLst>
        </pc:cxnChg>
        <pc:cxnChg chg="add del mod">
          <ac:chgData name="PEDRO HENRIQUE DO ROSARIO MARIA" userId="f7719f65-e5be-4902-afca-d07d1e160022" providerId="ADAL" clId="{BB90847E-0D03-4CB8-A21A-54B1803D2CA1}" dt="2021-10-26T00:12:32.491" v="97"/>
          <ac:cxnSpMkLst>
            <pc:docMk/>
            <pc:sldMk cId="2991891704" sldId="310"/>
            <ac:cxnSpMk id="29" creationId="{B99970D0-F68A-4220-8ED4-29C1220240FD}"/>
          </ac:cxnSpMkLst>
        </pc:cxnChg>
        <pc:cxnChg chg="add mod">
          <ac:chgData name="PEDRO HENRIQUE DO ROSARIO MARIA" userId="f7719f65-e5be-4902-afca-d07d1e160022" providerId="ADAL" clId="{BB90847E-0D03-4CB8-A21A-54B1803D2CA1}" dt="2021-10-26T00:15:11.029" v="138" actId="1076"/>
          <ac:cxnSpMkLst>
            <pc:docMk/>
            <pc:sldMk cId="2991891704" sldId="310"/>
            <ac:cxnSpMk id="35" creationId="{67F7515C-909F-47FB-9F74-300FF9AE143B}"/>
          </ac:cxnSpMkLst>
        </pc:cxnChg>
        <pc:cxnChg chg="add mod">
          <ac:chgData name="PEDRO HENRIQUE DO ROSARIO MARIA" userId="f7719f65-e5be-4902-afca-d07d1e160022" providerId="ADAL" clId="{BB90847E-0D03-4CB8-A21A-54B1803D2CA1}" dt="2021-10-26T00:12:41.993" v="100" actId="14100"/>
          <ac:cxnSpMkLst>
            <pc:docMk/>
            <pc:sldMk cId="2991891704" sldId="310"/>
            <ac:cxnSpMk id="36" creationId="{5F6C19E2-F566-49AC-B30D-C0A83D149956}"/>
          </ac:cxnSpMkLst>
        </pc:cxnChg>
        <pc:cxnChg chg="add mod">
          <ac:chgData name="PEDRO HENRIQUE DO ROSARIO MARIA" userId="f7719f65-e5be-4902-afca-d07d1e160022" providerId="ADAL" clId="{BB90847E-0D03-4CB8-A21A-54B1803D2CA1}" dt="2021-10-26T00:12:41.993" v="100" actId="14100"/>
          <ac:cxnSpMkLst>
            <pc:docMk/>
            <pc:sldMk cId="2991891704" sldId="310"/>
            <ac:cxnSpMk id="37" creationId="{7883EACE-2607-4908-8245-7DC6D79C2B2A}"/>
          </ac:cxnSpMkLst>
        </pc:cxnChg>
        <pc:cxnChg chg="add mod">
          <ac:chgData name="PEDRO HENRIQUE DO ROSARIO MARIA" userId="f7719f65-e5be-4902-afca-d07d1e160022" providerId="ADAL" clId="{BB90847E-0D03-4CB8-A21A-54B1803D2CA1}" dt="2021-10-26T00:12:41.993" v="100" actId="14100"/>
          <ac:cxnSpMkLst>
            <pc:docMk/>
            <pc:sldMk cId="2991891704" sldId="310"/>
            <ac:cxnSpMk id="42" creationId="{864275DA-E375-4168-BECA-39BA8BEBADB5}"/>
          </ac:cxnSpMkLst>
        </pc:cxnChg>
        <pc:cxnChg chg="add mod">
          <ac:chgData name="PEDRO HENRIQUE DO ROSARIO MARIA" userId="f7719f65-e5be-4902-afca-d07d1e160022" providerId="ADAL" clId="{BB90847E-0D03-4CB8-A21A-54B1803D2CA1}" dt="2021-10-26T00:12:41.993" v="100" actId="14100"/>
          <ac:cxnSpMkLst>
            <pc:docMk/>
            <pc:sldMk cId="2991891704" sldId="310"/>
            <ac:cxnSpMk id="45" creationId="{4BF9DA63-6F19-4356-B456-A112ED6DE7FF}"/>
          </ac:cxnSpMkLst>
        </pc:cxnChg>
        <pc:cxnChg chg="add mod">
          <ac:chgData name="PEDRO HENRIQUE DO ROSARIO MARIA" userId="f7719f65-e5be-4902-afca-d07d1e160022" providerId="ADAL" clId="{BB90847E-0D03-4CB8-A21A-54B1803D2CA1}" dt="2021-10-26T00:12:41.993" v="100" actId="14100"/>
          <ac:cxnSpMkLst>
            <pc:docMk/>
            <pc:sldMk cId="2991891704" sldId="310"/>
            <ac:cxnSpMk id="50" creationId="{4B4A1E50-A80B-40E4-86E9-418A1C49B257}"/>
          </ac:cxnSpMkLst>
        </pc:cxnChg>
        <pc:cxnChg chg="add mod">
          <ac:chgData name="PEDRO HENRIQUE DO ROSARIO MARIA" userId="f7719f65-e5be-4902-afca-d07d1e160022" providerId="ADAL" clId="{BB90847E-0D03-4CB8-A21A-54B1803D2CA1}" dt="2021-10-26T00:12:41.993" v="100" actId="14100"/>
          <ac:cxnSpMkLst>
            <pc:docMk/>
            <pc:sldMk cId="2991891704" sldId="310"/>
            <ac:cxnSpMk id="51" creationId="{3D13A95F-59E2-4A2C-9EE7-ACD6D38A18C9}"/>
          </ac:cxnSpMkLst>
        </pc:cxnChg>
        <pc:cxnChg chg="add mod">
          <ac:chgData name="PEDRO HENRIQUE DO ROSARIO MARIA" userId="f7719f65-e5be-4902-afca-d07d1e160022" providerId="ADAL" clId="{BB90847E-0D03-4CB8-A21A-54B1803D2CA1}" dt="2021-10-26T00:13:17.794" v="106" actId="1076"/>
          <ac:cxnSpMkLst>
            <pc:docMk/>
            <pc:sldMk cId="2991891704" sldId="310"/>
            <ac:cxnSpMk id="59" creationId="{7C1786D9-999C-4DEF-B7B7-00C930475837}"/>
          </ac:cxnSpMkLst>
        </pc:cxnChg>
      </pc:sldChg>
      <pc:sldChg chg="addSp delSp modSp new mod setBg">
        <pc:chgData name="PEDRO HENRIQUE DO ROSARIO MARIA" userId="f7719f65-e5be-4902-afca-d07d1e160022" providerId="ADAL" clId="{BB90847E-0D03-4CB8-A21A-54B1803D2CA1}" dt="2021-10-26T00:25:15.883" v="229" actId="1076"/>
        <pc:sldMkLst>
          <pc:docMk/>
          <pc:sldMk cId="3117754308" sldId="311"/>
        </pc:sldMkLst>
        <pc:spChg chg="add del mod">
          <ac:chgData name="PEDRO HENRIQUE DO ROSARIO MARIA" userId="f7719f65-e5be-4902-afca-d07d1e160022" providerId="ADAL" clId="{BB90847E-0D03-4CB8-A21A-54B1803D2CA1}" dt="2021-10-26T00:15:54.345" v="145"/>
          <ac:spMkLst>
            <pc:docMk/>
            <pc:sldMk cId="3117754308" sldId="311"/>
            <ac:spMk id="8" creationId="{0274D0C0-0806-4B28-834E-B5A50C62581C}"/>
          </ac:spMkLst>
        </pc:spChg>
        <pc:spChg chg="add del mod">
          <ac:chgData name="PEDRO HENRIQUE DO ROSARIO MARIA" userId="f7719f65-e5be-4902-afca-d07d1e160022" providerId="ADAL" clId="{BB90847E-0D03-4CB8-A21A-54B1803D2CA1}" dt="2021-10-26T00:15:54.345" v="145"/>
          <ac:spMkLst>
            <pc:docMk/>
            <pc:sldMk cId="3117754308" sldId="311"/>
            <ac:spMk id="9" creationId="{544C7BD8-8A1A-4111-B22A-7ACAEF90FDB4}"/>
          </ac:spMkLst>
        </pc:spChg>
        <pc:spChg chg="add del mod">
          <ac:chgData name="PEDRO HENRIQUE DO ROSARIO MARIA" userId="f7719f65-e5be-4902-afca-d07d1e160022" providerId="ADAL" clId="{BB90847E-0D03-4CB8-A21A-54B1803D2CA1}" dt="2021-10-26T00:15:54.345" v="145"/>
          <ac:spMkLst>
            <pc:docMk/>
            <pc:sldMk cId="3117754308" sldId="311"/>
            <ac:spMk id="10" creationId="{2AA78E8D-A549-415F-80E4-57A5A4CA8D40}"/>
          </ac:spMkLst>
        </pc:spChg>
        <pc:spChg chg="add del mod">
          <ac:chgData name="PEDRO HENRIQUE DO ROSARIO MARIA" userId="f7719f65-e5be-4902-afca-d07d1e160022" providerId="ADAL" clId="{BB90847E-0D03-4CB8-A21A-54B1803D2CA1}" dt="2021-10-26T00:15:54.345" v="145"/>
          <ac:spMkLst>
            <pc:docMk/>
            <pc:sldMk cId="3117754308" sldId="311"/>
            <ac:spMk id="11" creationId="{C8F45765-B7BD-4AAD-94E7-AFEBE1F780E7}"/>
          </ac:spMkLst>
        </pc:spChg>
        <pc:spChg chg="add del mod">
          <ac:chgData name="PEDRO HENRIQUE DO ROSARIO MARIA" userId="f7719f65-e5be-4902-afca-d07d1e160022" providerId="ADAL" clId="{BB90847E-0D03-4CB8-A21A-54B1803D2CA1}" dt="2021-10-26T00:15:54.345" v="145"/>
          <ac:spMkLst>
            <pc:docMk/>
            <pc:sldMk cId="3117754308" sldId="311"/>
            <ac:spMk id="14" creationId="{6E02F163-D5D6-4A01-B297-7952BAB7111C}"/>
          </ac:spMkLst>
        </pc:spChg>
        <pc:spChg chg="add del mod">
          <ac:chgData name="PEDRO HENRIQUE DO ROSARIO MARIA" userId="f7719f65-e5be-4902-afca-d07d1e160022" providerId="ADAL" clId="{BB90847E-0D03-4CB8-A21A-54B1803D2CA1}" dt="2021-10-26T00:15:54.345" v="145"/>
          <ac:spMkLst>
            <pc:docMk/>
            <pc:sldMk cId="3117754308" sldId="311"/>
            <ac:spMk id="16" creationId="{1346F21F-2C83-4DF5-94C9-3E560DB4AE70}"/>
          </ac:spMkLst>
        </pc:spChg>
        <pc:spChg chg="add del mod">
          <ac:chgData name="PEDRO HENRIQUE DO ROSARIO MARIA" userId="f7719f65-e5be-4902-afca-d07d1e160022" providerId="ADAL" clId="{BB90847E-0D03-4CB8-A21A-54B1803D2CA1}" dt="2021-10-26T00:15:54.345" v="145"/>
          <ac:spMkLst>
            <pc:docMk/>
            <pc:sldMk cId="3117754308" sldId="311"/>
            <ac:spMk id="22" creationId="{976470E4-1B8E-415A-8A34-DF3BD7A00BB9}"/>
          </ac:spMkLst>
        </pc:spChg>
        <pc:spChg chg="add del mod">
          <ac:chgData name="PEDRO HENRIQUE DO ROSARIO MARIA" userId="f7719f65-e5be-4902-afca-d07d1e160022" providerId="ADAL" clId="{BB90847E-0D03-4CB8-A21A-54B1803D2CA1}" dt="2021-10-26T00:15:54.345" v="145"/>
          <ac:spMkLst>
            <pc:docMk/>
            <pc:sldMk cId="3117754308" sldId="311"/>
            <ac:spMk id="23" creationId="{CFCB6A44-B583-4C9B-954E-046BF3981E24}"/>
          </ac:spMkLst>
        </pc:spChg>
        <pc:spChg chg="add del mod">
          <ac:chgData name="PEDRO HENRIQUE DO ROSARIO MARIA" userId="f7719f65-e5be-4902-afca-d07d1e160022" providerId="ADAL" clId="{BB90847E-0D03-4CB8-A21A-54B1803D2CA1}" dt="2021-10-26T00:15:54.345" v="145"/>
          <ac:spMkLst>
            <pc:docMk/>
            <pc:sldMk cId="3117754308" sldId="311"/>
            <ac:spMk id="24" creationId="{4E7CC9D0-09F9-4E5D-A3E3-8FA647709F9B}"/>
          </ac:spMkLst>
        </pc:spChg>
        <pc:spChg chg="add del mod">
          <ac:chgData name="PEDRO HENRIQUE DO ROSARIO MARIA" userId="f7719f65-e5be-4902-afca-d07d1e160022" providerId="ADAL" clId="{BB90847E-0D03-4CB8-A21A-54B1803D2CA1}" dt="2021-10-26T00:15:54.345" v="145"/>
          <ac:spMkLst>
            <pc:docMk/>
            <pc:sldMk cId="3117754308" sldId="311"/>
            <ac:spMk id="25" creationId="{C9CD0E23-2302-4175-87B1-6EDBACE9EC6F}"/>
          </ac:spMkLst>
        </pc:spChg>
        <pc:spChg chg="add del mod">
          <ac:chgData name="PEDRO HENRIQUE DO ROSARIO MARIA" userId="f7719f65-e5be-4902-afca-d07d1e160022" providerId="ADAL" clId="{BB90847E-0D03-4CB8-A21A-54B1803D2CA1}" dt="2021-10-26T00:15:54.345" v="145"/>
          <ac:spMkLst>
            <pc:docMk/>
            <pc:sldMk cId="3117754308" sldId="311"/>
            <ac:spMk id="27" creationId="{FF4E16FA-E6FA-464B-90F8-2DE36E30404E}"/>
          </ac:spMkLst>
        </pc:spChg>
        <pc:spChg chg="add del mod">
          <ac:chgData name="PEDRO HENRIQUE DO ROSARIO MARIA" userId="f7719f65-e5be-4902-afca-d07d1e160022" providerId="ADAL" clId="{BB90847E-0D03-4CB8-A21A-54B1803D2CA1}" dt="2021-10-26T00:15:54.345" v="145"/>
          <ac:spMkLst>
            <pc:docMk/>
            <pc:sldMk cId="3117754308" sldId="311"/>
            <ac:spMk id="28" creationId="{4A1920FA-8A99-412F-8313-B1A9B7BA311A}"/>
          </ac:spMkLst>
        </pc:spChg>
        <pc:spChg chg="add del mod">
          <ac:chgData name="PEDRO HENRIQUE DO ROSARIO MARIA" userId="f7719f65-e5be-4902-afca-d07d1e160022" providerId="ADAL" clId="{BB90847E-0D03-4CB8-A21A-54B1803D2CA1}" dt="2021-10-26T00:15:54.345" v="145"/>
          <ac:spMkLst>
            <pc:docMk/>
            <pc:sldMk cId="3117754308" sldId="311"/>
            <ac:spMk id="31" creationId="{5F5B0689-344E-4C99-B26E-9566BA91B300}"/>
          </ac:spMkLst>
        </pc:spChg>
        <pc:spChg chg="add mod">
          <ac:chgData name="PEDRO HENRIQUE DO ROSARIO MARIA" userId="f7719f65-e5be-4902-afca-d07d1e160022" providerId="ADAL" clId="{BB90847E-0D03-4CB8-A21A-54B1803D2CA1}" dt="2021-10-26T00:25:15.883" v="229" actId="1076"/>
          <ac:spMkLst>
            <pc:docMk/>
            <pc:sldMk cId="3117754308" sldId="311"/>
            <ac:spMk id="34" creationId="{BF577660-87AB-4A4E-AEF2-C9B81E81E442}"/>
          </ac:spMkLst>
        </pc:spChg>
        <pc:picChg chg="add del mod">
          <ac:chgData name="PEDRO HENRIQUE DO ROSARIO MARIA" userId="f7719f65-e5be-4902-afca-d07d1e160022" providerId="ADAL" clId="{BB90847E-0D03-4CB8-A21A-54B1803D2CA1}" dt="2021-10-26T00:15:54.345" v="145"/>
          <ac:picMkLst>
            <pc:docMk/>
            <pc:sldMk cId="3117754308" sldId="311"/>
            <ac:picMk id="2" creationId="{F7E6D87F-114D-415A-BC88-ADEB6D5E3618}"/>
          </ac:picMkLst>
        </pc:picChg>
        <pc:picChg chg="add del mod">
          <ac:chgData name="PEDRO HENRIQUE DO ROSARIO MARIA" userId="f7719f65-e5be-4902-afca-d07d1e160022" providerId="ADAL" clId="{BB90847E-0D03-4CB8-A21A-54B1803D2CA1}" dt="2021-10-26T00:15:54.345" v="145"/>
          <ac:picMkLst>
            <pc:docMk/>
            <pc:sldMk cId="3117754308" sldId="311"/>
            <ac:picMk id="3" creationId="{C9B6AC56-48B5-4EDE-8EA2-F3C22FD8E2CE}"/>
          </ac:picMkLst>
        </pc:picChg>
        <pc:picChg chg="add del mod">
          <ac:chgData name="PEDRO HENRIQUE DO ROSARIO MARIA" userId="f7719f65-e5be-4902-afca-d07d1e160022" providerId="ADAL" clId="{BB90847E-0D03-4CB8-A21A-54B1803D2CA1}" dt="2021-10-26T00:15:54.345" v="145"/>
          <ac:picMkLst>
            <pc:docMk/>
            <pc:sldMk cId="3117754308" sldId="311"/>
            <ac:picMk id="4" creationId="{7B0DE347-B38F-4698-8D6C-A35099E31F2E}"/>
          </ac:picMkLst>
        </pc:picChg>
        <pc:picChg chg="add del mod">
          <ac:chgData name="PEDRO HENRIQUE DO ROSARIO MARIA" userId="f7719f65-e5be-4902-afca-d07d1e160022" providerId="ADAL" clId="{BB90847E-0D03-4CB8-A21A-54B1803D2CA1}" dt="2021-10-26T00:15:54.345" v="145"/>
          <ac:picMkLst>
            <pc:docMk/>
            <pc:sldMk cId="3117754308" sldId="311"/>
            <ac:picMk id="13" creationId="{D1B75F5E-A744-48BF-ADCC-EEDCA4FA1B87}"/>
          </ac:picMkLst>
        </pc:picChg>
        <pc:picChg chg="add del mod">
          <ac:chgData name="PEDRO HENRIQUE DO ROSARIO MARIA" userId="f7719f65-e5be-4902-afca-d07d1e160022" providerId="ADAL" clId="{BB90847E-0D03-4CB8-A21A-54B1803D2CA1}" dt="2021-10-26T00:15:54.345" v="145"/>
          <ac:picMkLst>
            <pc:docMk/>
            <pc:sldMk cId="3117754308" sldId="311"/>
            <ac:picMk id="17" creationId="{3B9847D9-6B42-4FF7-85FC-2533F8B4AB7A}"/>
          </ac:picMkLst>
        </pc:picChg>
        <pc:picChg chg="add del mod">
          <ac:chgData name="PEDRO HENRIQUE DO ROSARIO MARIA" userId="f7719f65-e5be-4902-afca-d07d1e160022" providerId="ADAL" clId="{BB90847E-0D03-4CB8-A21A-54B1803D2CA1}" dt="2021-10-26T00:15:54.345" v="145"/>
          <ac:picMkLst>
            <pc:docMk/>
            <pc:sldMk cId="3117754308" sldId="311"/>
            <ac:picMk id="18" creationId="{34E63E0F-D18E-4F6A-B0C7-4183EE5E47C5}"/>
          </ac:picMkLst>
        </pc:picChg>
        <pc:picChg chg="add del mod">
          <ac:chgData name="PEDRO HENRIQUE DO ROSARIO MARIA" userId="f7719f65-e5be-4902-afca-d07d1e160022" providerId="ADAL" clId="{BB90847E-0D03-4CB8-A21A-54B1803D2CA1}" dt="2021-10-26T00:15:54.345" v="145"/>
          <ac:picMkLst>
            <pc:docMk/>
            <pc:sldMk cId="3117754308" sldId="311"/>
            <ac:picMk id="19" creationId="{398A5409-1B9E-42EA-8874-553C99D8E31E}"/>
          </ac:picMkLst>
        </pc:picChg>
        <pc:picChg chg="add del mod">
          <ac:chgData name="PEDRO HENRIQUE DO ROSARIO MARIA" userId="f7719f65-e5be-4902-afca-d07d1e160022" providerId="ADAL" clId="{BB90847E-0D03-4CB8-A21A-54B1803D2CA1}" dt="2021-10-26T00:15:54.345" v="145"/>
          <ac:picMkLst>
            <pc:docMk/>
            <pc:sldMk cId="3117754308" sldId="311"/>
            <ac:picMk id="26" creationId="{D91AAC9A-092B-45EF-9255-58BCE87AC438}"/>
          </ac:picMkLst>
        </pc:picChg>
        <pc:picChg chg="add del mod">
          <ac:chgData name="PEDRO HENRIQUE DO ROSARIO MARIA" userId="f7719f65-e5be-4902-afca-d07d1e160022" providerId="ADAL" clId="{BB90847E-0D03-4CB8-A21A-54B1803D2CA1}" dt="2021-10-26T00:15:54.345" v="145"/>
          <ac:picMkLst>
            <pc:docMk/>
            <pc:sldMk cId="3117754308" sldId="311"/>
            <ac:picMk id="30" creationId="{267792D8-B85F-4BAE-B420-476BF7CA32B0}"/>
          </ac:picMkLst>
        </pc:picChg>
        <pc:picChg chg="add mod">
          <ac:chgData name="PEDRO HENRIQUE DO ROSARIO MARIA" userId="f7719f65-e5be-4902-afca-d07d1e160022" providerId="ADAL" clId="{BB90847E-0D03-4CB8-A21A-54B1803D2CA1}" dt="2021-10-26T00:21:58.468" v="179" actId="1076"/>
          <ac:picMkLst>
            <pc:docMk/>
            <pc:sldMk cId="3117754308" sldId="311"/>
            <ac:picMk id="32" creationId="{EE6F8698-3641-459D-8317-24440FBEC1B5}"/>
          </ac:picMkLst>
        </pc:picChg>
        <pc:cxnChg chg="add del mod">
          <ac:chgData name="PEDRO HENRIQUE DO ROSARIO MARIA" userId="f7719f65-e5be-4902-afca-d07d1e160022" providerId="ADAL" clId="{BB90847E-0D03-4CB8-A21A-54B1803D2CA1}" dt="2021-10-26T00:15:54.345" v="145"/>
          <ac:cxnSpMkLst>
            <pc:docMk/>
            <pc:sldMk cId="3117754308" sldId="311"/>
            <ac:cxnSpMk id="5" creationId="{2B6D4023-0241-45A7-BB2F-5914AD873CAF}"/>
          </ac:cxnSpMkLst>
        </pc:cxnChg>
        <pc:cxnChg chg="add del mod">
          <ac:chgData name="PEDRO HENRIQUE DO ROSARIO MARIA" userId="f7719f65-e5be-4902-afca-d07d1e160022" providerId="ADAL" clId="{BB90847E-0D03-4CB8-A21A-54B1803D2CA1}" dt="2021-10-26T00:15:54.345" v="145"/>
          <ac:cxnSpMkLst>
            <pc:docMk/>
            <pc:sldMk cId="3117754308" sldId="311"/>
            <ac:cxnSpMk id="6" creationId="{8194628F-9FB4-48AB-848A-9AA36B631604}"/>
          </ac:cxnSpMkLst>
        </pc:cxnChg>
        <pc:cxnChg chg="add del mod">
          <ac:chgData name="PEDRO HENRIQUE DO ROSARIO MARIA" userId="f7719f65-e5be-4902-afca-d07d1e160022" providerId="ADAL" clId="{BB90847E-0D03-4CB8-A21A-54B1803D2CA1}" dt="2021-10-26T00:15:54.345" v="145"/>
          <ac:cxnSpMkLst>
            <pc:docMk/>
            <pc:sldMk cId="3117754308" sldId="311"/>
            <ac:cxnSpMk id="7" creationId="{5011FA09-A3D2-4EC1-A67F-C092E51FBFAF}"/>
          </ac:cxnSpMkLst>
        </pc:cxnChg>
        <pc:cxnChg chg="add del mod">
          <ac:chgData name="PEDRO HENRIQUE DO ROSARIO MARIA" userId="f7719f65-e5be-4902-afca-d07d1e160022" providerId="ADAL" clId="{BB90847E-0D03-4CB8-A21A-54B1803D2CA1}" dt="2021-10-26T00:15:54.345" v="145"/>
          <ac:cxnSpMkLst>
            <pc:docMk/>
            <pc:sldMk cId="3117754308" sldId="311"/>
            <ac:cxnSpMk id="12" creationId="{2A293486-328D-4B29-B13F-B737A426EE07}"/>
          </ac:cxnSpMkLst>
        </pc:cxnChg>
        <pc:cxnChg chg="add del mod">
          <ac:chgData name="PEDRO HENRIQUE DO ROSARIO MARIA" userId="f7719f65-e5be-4902-afca-d07d1e160022" providerId="ADAL" clId="{BB90847E-0D03-4CB8-A21A-54B1803D2CA1}" dt="2021-10-26T00:15:54.345" v="145"/>
          <ac:cxnSpMkLst>
            <pc:docMk/>
            <pc:sldMk cId="3117754308" sldId="311"/>
            <ac:cxnSpMk id="15" creationId="{F256EA03-B66E-4687-8AB0-1137BAA54C21}"/>
          </ac:cxnSpMkLst>
        </pc:cxnChg>
        <pc:cxnChg chg="add del mod">
          <ac:chgData name="PEDRO HENRIQUE DO ROSARIO MARIA" userId="f7719f65-e5be-4902-afca-d07d1e160022" providerId="ADAL" clId="{BB90847E-0D03-4CB8-A21A-54B1803D2CA1}" dt="2021-10-26T00:15:54.345" v="145"/>
          <ac:cxnSpMkLst>
            <pc:docMk/>
            <pc:sldMk cId="3117754308" sldId="311"/>
            <ac:cxnSpMk id="20" creationId="{7ED7DB10-6A8A-4127-8F87-1B979AB62766}"/>
          </ac:cxnSpMkLst>
        </pc:cxnChg>
        <pc:cxnChg chg="add del mod">
          <ac:chgData name="PEDRO HENRIQUE DO ROSARIO MARIA" userId="f7719f65-e5be-4902-afca-d07d1e160022" providerId="ADAL" clId="{BB90847E-0D03-4CB8-A21A-54B1803D2CA1}" dt="2021-10-26T00:15:54.345" v="145"/>
          <ac:cxnSpMkLst>
            <pc:docMk/>
            <pc:sldMk cId="3117754308" sldId="311"/>
            <ac:cxnSpMk id="21" creationId="{BBCFA3C1-EC4B-4C0E-9039-96053463792F}"/>
          </ac:cxnSpMkLst>
        </pc:cxnChg>
        <pc:cxnChg chg="add del mod">
          <ac:chgData name="PEDRO HENRIQUE DO ROSARIO MARIA" userId="f7719f65-e5be-4902-afca-d07d1e160022" providerId="ADAL" clId="{BB90847E-0D03-4CB8-A21A-54B1803D2CA1}" dt="2021-10-26T00:15:54.345" v="145"/>
          <ac:cxnSpMkLst>
            <pc:docMk/>
            <pc:sldMk cId="3117754308" sldId="311"/>
            <ac:cxnSpMk id="29" creationId="{B8E35AE0-498B-4D49-A7C8-181D0C968D05}"/>
          </ac:cxnSpMkLst>
        </pc:cxnChg>
      </pc:sldChg>
      <pc:sldChg chg="addSp delSp modSp add mod ord setBg">
        <pc:chgData name="PEDRO HENRIQUE DO ROSARIO MARIA" userId="f7719f65-e5be-4902-afca-d07d1e160022" providerId="ADAL" clId="{BB90847E-0D03-4CB8-A21A-54B1803D2CA1}" dt="2021-10-26T00:25:11.047" v="228" actId="1076"/>
        <pc:sldMkLst>
          <pc:docMk/>
          <pc:sldMk cId="2051762630" sldId="312"/>
        </pc:sldMkLst>
        <pc:spChg chg="del mod">
          <ac:chgData name="PEDRO HENRIQUE DO ROSARIO MARIA" userId="f7719f65-e5be-4902-afca-d07d1e160022" providerId="ADAL" clId="{BB90847E-0D03-4CB8-A21A-54B1803D2CA1}" dt="2021-10-26T00:21:13.906" v="168"/>
          <ac:spMkLst>
            <pc:docMk/>
            <pc:sldMk cId="2051762630" sldId="312"/>
            <ac:spMk id="2" creationId="{0F2E02E0-1C37-4E92-A29E-DDA9FC341494}"/>
          </ac:spMkLst>
        </pc:spChg>
        <pc:spChg chg="mod">
          <ac:chgData name="PEDRO HENRIQUE DO ROSARIO MARIA" userId="f7719f65-e5be-4902-afca-d07d1e160022" providerId="ADAL" clId="{BB90847E-0D03-4CB8-A21A-54B1803D2CA1}" dt="2021-10-26T00:21:13.510" v="166" actId="14100"/>
          <ac:spMkLst>
            <pc:docMk/>
            <pc:sldMk cId="2051762630" sldId="312"/>
            <ac:spMk id="27" creationId="{93B840B9-0FE8-4CF3-B491-1EE586B90627}"/>
          </ac:spMkLst>
        </pc:spChg>
        <pc:spChg chg="add mod">
          <ac:chgData name="PEDRO HENRIQUE DO ROSARIO MARIA" userId="f7719f65-e5be-4902-afca-d07d1e160022" providerId="ADAL" clId="{BB90847E-0D03-4CB8-A21A-54B1803D2CA1}" dt="2021-10-26T00:25:11.047" v="228" actId="1076"/>
          <ac:spMkLst>
            <pc:docMk/>
            <pc:sldMk cId="2051762630" sldId="312"/>
            <ac:spMk id="28" creationId="{24552C51-593F-490C-BEE9-43C328246E67}"/>
          </ac:spMkLst>
        </pc:spChg>
        <pc:spChg chg="mod">
          <ac:chgData name="PEDRO HENRIQUE DO ROSARIO MARIA" userId="f7719f65-e5be-4902-afca-d07d1e160022" providerId="ADAL" clId="{BB90847E-0D03-4CB8-A21A-54B1803D2CA1}" dt="2021-10-26T00:21:05.929" v="164" actId="1076"/>
          <ac:spMkLst>
            <pc:docMk/>
            <pc:sldMk cId="2051762630" sldId="312"/>
            <ac:spMk id="30" creationId="{BE5A0C66-E931-4E98-86FF-4CF07E044180}"/>
          </ac:spMkLst>
        </pc:spChg>
        <pc:spChg chg="mod">
          <ac:chgData name="PEDRO HENRIQUE DO ROSARIO MARIA" userId="f7719f65-e5be-4902-afca-d07d1e160022" providerId="ADAL" clId="{BB90847E-0D03-4CB8-A21A-54B1803D2CA1}" dt="2021-10-26T00:21:05.929" v="164" actId="1076"/>
          <ac:spMkLst>
            <pc:docMk/>
            <pc:sldMk cId="2051762630" sldId="312"/>
            <ac:spMk id="31" creationId="{C0BB954A-A671-4117-BB91-B6C291E3A642}"/>
          </ac:spMkLst>
        </pc:spChg>
        <pc:spChg chg="mod">
          <ac:chgData name="PEDRO HENRIQUE DO ROSARIO MARIA" userId="f7719f65-e5be-4902-afca-d07d1e160022" providerId="ADAL" clId="{BB90847E-0D03-4CB8-A21A-54B1803D2CA1}" dt="2021-10-26T00:21:16.956" v="169" actId="1076"/>
          <ac:spMkLst>
            <pc:docMk/>
            <pc:sldMk cId="2051762630" sldId="312"/>
            <ac:spMk id="32" creationId="{97C057EF-2221-4DC9-AF07-CA6ECD41CA58}"/>
          </ac:spMkLst>
        </pc:spChg>
        <pc:spChg chg="mod">
          <ac:chgData name="PEDRO HENRIQUE DO ROSARIO MARIA" userId="f7719f65-e5be-4902-afca-d07d1e160022" providerId="ADAL" clId="{BB90847E-0D03-4CB8-A21A-54B1803D2CA1}" dt="2021-10-26T00:21:05.929" v="164" actId="1076"/>
          <ac:spMkLst>
            <pc:docMk/>
            <pc:sldMk cId="2051762630" sldId="312"/>
            <ac:spMk id="33" creationId="{26C563D0-75E1-4BD3-9D63-1B21547C8193}"/>
          </ac:spMkLst>
        </pc:spChg>
        <pc:spChg chg="mod">
          <ac:chgData name="PEDRO HENRIQUE DO ROSARIO MARIA" userId="f7719f65-e5be-4902-afca-d07d1e160022" providerId="ADAL" clId="{BB90847E-0D03-4CB8-A21A-54B1803D2CA1}" dt="2021-10-26T00:23:28.500" v="189"/>
          <ac:spMkLst>
            <pc:docMk/>
            <pc:sldMk cId="2051762630" sldId="312"/>
            <ac:spMk id="34" creationId="{98F4B16C-3090-41F3-84C3-4A92ECE12455}"/>
          </ac:spMkLst>
        </pc:spChg>
        <pc:spChg chg="mod">
          <ac:chgData name="PEDRO HENRIQUE DO ROSARIO MARIA" userId="f7719f65-e5be-4902-afca-d07d1e160022" providerId="ADAL" clId="{BB90847E-0D03-4CB8-A21A-54B1803D2CA1}" dt="2021-10-26T00:23:28.500" v="189"/>
          <ac:spMkLst>
            <pc:docMk/>
            <pc:sldMk cId="2051762630" sldId="312"/>
            <ac:spMk id="36" creationId="{F6CB63C4-AF28-4E3A-8006-CA5284540D2B}"/>
          </ac:spMkLst>
        </pc:spChg>
        <pc:spChg chg="mod">
          <ac:chgData name="PEDRO HENRIQUE DO ROSARIO MARIA" userId="f7719f65-e5be-4902-afca-d07d1e160022" providerId="ADAL" clId="{BB90847E-0D03-4CB8-A21A-54B1803D2CA1}" dt="2021-10-26T00:23:28.500" v="189"/>
          <ac:spMkLst>
            <pc:docMk/>
            <pc:sldMk cId="2051762630" sldId="312"/>
            <ac:spMk id="37" creationId="{D945DDD1-3D43-4429-ABCB-2468A358314A}"/>
          </ac:spMkLst>
        </pc:spChg>
        <pc:spChg chg="mod">
          <ac:chgData name="PEDRO HENRIQUE DO ROSARIO MARIA" userId="f7719f65-e5be-4902-afca-d07d1e160022" providerId="ADAL" clId="{BB90847E-0D03-4CB8-A21A-54B1803D2CA1}" dt="2021-10-26T00:23:28.500" v="189"/>
          <ac:spMkLst>
            <pc:docMk/>
            <pc:sldMk cId="2051762630" sldId="312"/>
            <ac:spMk id="38" creationId="{170C11CA-9F53-4D9A-953A-CA2BAAD947EB}"/>
          </ac:spMkLst>
        </pc:spChg>
        <pc:spChg chg="mod">
          <ac:chgData name="PEDRO HENRIQUE DO ROSARIO MARIA" userId="f7719f65-e5be-4902-afca-d07d1e160022" providerId="ADAL" clId="{BB90847E-0D03-4CB8-A21A-54B1803D2CA1}" dt="2021-10-26T00:21:05.929" v="164" actId="1076"/>
          <ac:spMkLst>
            <pc:docMk/>
            <pc:sldMk cId="2051762630" sldId="312"/>
            <ac:spMk id="44" creationId="{3808D5C4-C050-4D43-8C17-7265E1BC744E}"/>
          </ac:spMkLst>
        </pc:spChg>
        <pc:spChg chg="mod">
          <ac:chgData name="PEDRO HENRIQUE DO ROSARIO MARIA" userId="f7719f65-e5be-4902-afca-d07d1e160022" providerId="ADAL" clId="{BB90847E-0D03-4CB8-A21A-54B1803D2CA1}" dt="2021-10-26T00:21:05.929" v="164" actId="1076"/>
          <ac:spMkLst>
            <pc:docMk/>
            <pc:sldMk cId="2051762630" sldId="312"/>
            <ac:spMk id="68" creationId="{59E19B0C-FA54-44D5-9C37-4DC91CC30FCA}"/>
          </ac:spMkLst>
        </pc:spChg>
        <pc:grpChg chg="add del mod">
          <ac:chgData name="PEDRO HENRIQUE DO ROSARIO MARIA" userId="f7719f65-e5be-4902-afca-d07d1e160022" providerId="ADAL" clId="{BB90847E-0D03-4CB8-A21A-54B1803D2CA1}" dt="2021-10-26T00:23:38.167" v="194"/>
          <ac:grpSpMkLst>
            <pc:docMk/>
            <pc:sldMk cId="2051762630" sldId="312"/>
            <ac:grpSpMk id="29" creationId="{4C069B58-C81D-4CB6-AF65-018E095F5B51}"/>
          </ac:grpSpMkLst>
        </pc:grpChg>
        <pc:picChg chg="mod">
          <ac:chgData name="PEDRO HENRIQUE DO ROSARIO MARIA" userId="f7719f65-e5be-4902-afca-d07d1e160022" providerId="ADAL" clId="{BB90847E-0D03-4CB8-A21A-54B1803D2CA1}" dt="2021-10-26T00:21:05.929" v="164" actId="1076"/>
          <ac:picMkLst>
            <pc:docMk/>
            <pc:sldMk cId="2051762630" sldId="312"/>
            <ac:picMk id="4" creationId="{8C12DC23-08F3-4977-A2CF-FF540C6C7428}"/>
          </ac:picMkLst>
        </pc:picChg>
        <pc:picChg chg="mod">
          <ac:chgData name="PEDRO HENRIQUE DO ROSARIO MARIA" userId="f7719f65-e5be-4902-afca-d07d1e160022" providerId="ADAL" clId="{BB90847E-0D03-4CB8-A21A-54B1803D2CA1}" dt="2021-10-26T00:21:05.929" v="164" actId="1076"/>
          <ac:picMkLst>
            <pc:docMk/>
            <pc:sldMk cId="2051762630" sldId="312"/>
            <ac:picMk id="5" creationId="{E3D4182C-87DF-4BE6-99B0-23D236EC03AB}"/>
          </ac:picMkLst>
        </pc:picChg>
        <pc:picChg chg="mod">
          <ac:chgData name="PEDRO HENRIQUE DO ROSARIO MARIA" userId="f7719f65-e5be-4902-afca-d07d1e160022" providerId="ADAL" clId="{BB90847E-0D03-4CB8-A21A-54B1803D2CA1}" dt="2021-10-26T00:21:05.929" v="164" actId="1076"/>
          <ac:picMkLst>
            <pc:docMk/>
            <pc:sldMk cId="2051762630" sldId="312"/>
            <ac:picMk id="6" creationId="{BD6119A0-313C-43EC-8507-9B9D4BA57882}"/>
          </ac:picMkLst>
        </pc:picChg>
        <pc:picChg chg="mod">
          <ac:chgData name="PEDRO HENRIQUE DO ROSARIO MARIA" userId="f7719f65-e5be-4902-afca-d07d1e160022" providerId="ADAL" clId="{BB90847E-0D03-4CB8-A21A-54B1803D2CA1}" dt="2021-10-26T00:21:05.929" v="164" actId="1076"/>
          <ac:picMkLst>
            <pc:docMk/>
            <pc:sldMk cId="2051762630" sldId="312"/>
            <ac:picMk id="7" creationId="{B11B36ED-40B8-459B-A679-510C897E6FD2}"/>
          </ac:picMkLst>
        </pc:picChg>
        <pc:picChg chg="mod">
          <ac:chgData name="PEDRO HENRIQUE DO ROSARIO MARIA" userId="f7719f65-e5be-4902-afca-d07d1e160022" providerId="ADAL" clId="{BB90847E-0D03-4CB8-A21A-54B1803D2CA1}" dt="2021-10-26T00:21:05.929" v="164" actId="1076"/>
          <ac:picMkLst>
            <pc:docMk/>
            <pc:sldMk cId="2051762630" sldId="312"/>
            <ac:picMk id="11" creationId="{CCFE0B61-8BAF-4722-9E6F-6292932B74A0}"/>
          </ac:picMkLst>
        </pc:picChg>
        <pc:picChg chg="mod">
          <ac:chgData name="PEDRO HENRIQUE DO ROSARIO MARIA" userId="f7719f65-e5be-4902-afca-d07d1e160022" providerId="ADAL" clId="{BB90847E-0D03-4CB8-A21A-54B1803D2CA1}" dt="2021-10-26T00:21:05.929" v="164" actId="1076"/>
          <ac:picMkLst>
            <pc:docMk/>
            <pc:sldMk cId="2051762630" sldId="312"/>
            <ac:picMk id="18" creationId="{E8272334-E7E8-4D06-807A-2D7EE28428FE}"/>
          </ac:picMkLst>
        </pc:picChg>
        <pc:picChg chg="mod">
          <ac:chgData name="PEDRO HENRIQUE DO ROSARIO MARIA" userId="f7719f65-e5be-4902-afca-d07d1e160022" providerId="ADAL" clId="{BB90847E-0D03-4CB8-A21A-54B1803D2CA1}" dt="2021-10-26T00:21:05.929" v="164" actId="1076"/>
          <ac:picMkLst>
            <pc:docMk/>
            <pc:sldMk cId="2051762630" sldId="312"/>
            <ac:picMk id="22" creationId="{F89E921D-AC7C-43CE-86A5-31F4787A4111}"/>
          </ac:picMkLst>
        </pc:picChg>
        <pc:picChg chg="mod">
          <ac:chgData name="PEDRO HENRIQUE DO ROSARIO MARIA" userId="f7719f65-e5be-4902-afca-d07d1e160022" providerId="ADAL" clId="{BB90847E-0D03-4CB8-A21A-54B1803D2CA1}" dt="2021-10-26T00:21:05.929" v="164" actId="1076"/>
          <ac:picMkLst>
            <pc:docMk/>
            <pc:sldMk cId="2051762630" sldId="312"/>
            <ac:picMk id="39" creationId="{19D27A0B-9F35-4737-9629-AF247420B5FF}"/>
          </ac:picMkLst>
        </pc:picChg>
        <pc:picChg chg="mod">
          <ac:chgData name="PEDRO HENRIQUE DO ROSARIO MARIA" userId="f7719f65-e5be-4902-afca-d07d1e160022" providerId="ADAL" clId="{BB90847E-0D03-4CB8-A21A-54B1803D2CA1}" dt="2021-10-26T00:21:05.929" v="164" actId="1076"/>
          <ac:picMkLst>
            <pc:docMk/>
            <pc:sldMk cId="2051762630" sldId="312"/>
            <ac:picMk id="70" creationId="{70689E5B-4C2E-4F2F-87C9-64FA1C4AAFE9}"/>
          </ac:picMkLst>
        </pc:picChg>
        <pc:cxnChg chg="mod">
          <ac:chgData name="PEDRO HENRIQUE DO ROSARIO MARIA" userId="f7719f65-e5be-4902-afca-d07d1e160022" providerId="ADAL" clId="{BB90847E-0D03-4CB8-A21A-54B1803D2CA1}" dt="2021-10-26T00:21:05.929" v="164" actId="1076"/>
          <ac:cxnSpMkLst>
            <pc:docMk/>
            <pc:sldMk cId="2051762630" sldId="312"/>
            <ac:cxnSpMk id="13" creationId="{06E3703E-EE93-4D0F-A8A3-441C1D9FC69E}"/>
          </ac:cxnSpMkLst>
        </pc:cxnChg>
        <pc:cxnChg chg="mod">
          <ac:chgData name="PEDRO HENRIQUE DO ROSARIO MARIA" userId="f7719f65-e5be-4902-afca-d07d1e160022" providerId="ADAL" clId="{BB90847E-0D03-4CB8-A21A-54B1803D2CA1}" dt="2021-10-26T00:21:05.929" v="164" actId="1076"/>
          <ac:cxnSpMkLst>
            <pc:docMk/>
            <pc:sldMk cId="2051762630" sldId="312"/>
            <ac:cxnSpMk id="16" creationId="{F85CF3B3-A98F-47F2-BFAF-DA6A17044278}"/>
          </ac:cxnSpMkLst>
        </pc:cxnChg>
        <pc:cxnChg chg="mod">
          <ac:chgData name="PEDRO HENRIQUE DO ROSARIO MARIA" userId="f7719f65-e5be-4902-afca-d07d1e160022" providerId="ADAL" clId="{BB90847E-0D03-4CB8-A21A-54B1803D2CA1}" dt="2021-10-26T00:21:05.929" v="164" actId="1076"/>
          <ac:cxnSpMkLst>
            <pc:docMk/>
            <pc:sldMk cId="2051762630" sldId="312"/>
            <ac:cxnSpMk id="23" creationId="{2F2BBCDE-8385-4D6D-A3E1-74D473BF1D90}"/>
          </ac:cxnSpMkLst>
        </pc:cxnChg>
        <pc:cxnChg chg="mod">
          <ac:chgData name="PEDRO HENRIQUE DO ROSARIO MARIA" userId="f7719f65-e5be-4902-afca-d07d1e160022" providerId="ADAL" clId="{BB90847E-0D03-4CB8-A21A-54B1803D2CA1}" dt="2021-10-26T00:21:05.929" v="164" actId="1076"/>
          <ac:cxnSpMkLst>
            <pc:docMk/>
            <pc:sldMk cId="2051762630" sldId="312"/>
            <ac:cxnSpMk id="24" creationId="{F71C0829-31CA-4E50-9B61-0753BA3E88D4}"/>
          </ac:cxnSpMkLst>
        </pc:cxnChg>
        <pc:cxnChg chg="mod">
          <ac:chgData name="PEDRO HENRIQUE DO ROSARIO MARIA" userId="f7719f65-e5be-4902-afca-d07d1e160022" providerId="ADAL" clId="{BB90847E-0D03-4CB8-A21A-54B1803D2CA1}" dt="2021-10-26T00:21:05.929" v="164" actId="1076"/>
          <ac:cxnSpMkLst>
            <pc:docMk/>
            <pc:sldMk cId="2051762630" sldId="312"/>
            <ac:cxnSpMk id="25" creationId="{0E9C789A-3776-45DD-AA25-8D667C700193}"/>
          </ac:cxnSpMkLst>
        </pc:cxnChg>
        <pc:cxnChg chg="mod">
          <ac:chgData name="PEDRO HENRIQUE DO ROSARIO MARIA" userId="f7719f65-e5be-4902-afca-d07d1e160022" providerId="ADAL" clId="{BB90847E-0D03-4CB8-A21A-54B1803D2CA1}" dt="2021-10-26T00:21:05.929" v="164" actId="1076"/>
          <ac:cxnSpMkLst>
            <pc:docMk/>
            <pc:sldMk cId="2051762630" sldId="312"/>
            <ac:cxnSpMk id="26" creationId="{D26BDED6-0F03-4AF3-BA08-C36153A0CD8D}"/>
          </ac:cxnSpMkLst>
        </pc:cxnChg>
        <pc:cxnChg chg="mod">
          <ac:chgData name="PEDRO HENRIQUE DO ROSARIO MARIA" userId="f7719f65-e5be-4902-afca-d07d1e160022" providerId="ADAL" clId="{BB90847E-0D03-4CB8-A21A-54B1803D2CA1}" dt="2021-10-26T00:21:05.929" v="164" actId="1076"/>
          <ac:cxnSpMkLst>
            <pc:docMk/>
            <pc:sldMk cId="2051762630" sldId="312"/>
            <ac:cxnSpMk id="35" creationId="{F6A91889-3B13-4E29-8F9D-DF632F888CA9}"/>
          </ac:cxnSpMkLst>
        </pc:cxnChg>
        <pc:cxnChg chg="mod">
          <ac:chgData name="PEDRO HENRIQUE DO ROSARIO MARIA" userId="f7719f65-e5be-4902-afca-d07d1e160022" providerId="ADAL" clId="{BB90847E-0D03-4CB8-A21A-54B1803D2CA1}" dt="2021-10-26T00:21:05.929" v="164" actId="1076"/>
          <ac:cxnSpMkLst>
            <pc:docMk/>
            <pc:sldMk cId="2051762630" sldId="312"/>
            <ac:cxnSpMk id="67" creationId="{92059CEB-FBEC-45BE-B229-01C83433CAE2}"/>
          </ac:cxnSpMkLst>
        </pc:cxnChg>
      </pc:sldChg>
      <pc:sldMasterChg chg="add addSldLayout">
        <pc:chgData name="PEDRO HENRIQUE DO ROSARIO MARIA" userId="f7719f65-e5be-4902-afca-d07d1e160022" providerId="ADAL" clId="{BB90847E-0D03-4CB8-A21A-54B1803D2CA1}" dt="2021-10-26T00:20:52.384" v="162" actId="27028"/>
        <pc:sldMasterMkLst>
          <pc:docMk/>
          <pc:sldMasterMk cId="3386311695" sldId="2147483648"/>
        </pc:sldMasterMkLst>
        <pc:sldLayoutChg chg="add">
          <pc:chgData name="PEDRO HENRIQUE DO ROSARIO MARIA" userId="f7719f65-e5be-4902-afca-d07d1e160022" providerId="ADAL" clId="{BB90847E-0D03-4CB8-A21A-54B1803D2CA1}" dt="2021-10-26T00:20:52.384" v="162" actId="27028"/>
          <pc:sldLayoutMkLst>
            <pc:docMk/>
            <pc:sldMasterMk cId="3386311695" sldId="2147483648"/>
            <pc:sldLayoutMk cId="4014726259" sldId="2147483649"/>
          </pc:sldLayoutMkLst>
        </pc:sldLayoutChg>
      </pc:sldMasterChg>
      <pc:sldMasterChg chg="delSldLayout modSldLayout">
        <pc:chgData name="PEDRO HENRIQUE DO ROSARIO MARIA" userId="f7719f65-e5be-4902-afca-d07d1e160022" providerId="ADAL" clId="{BB90847E-0D03-4CB8-A21A-54B1803D2CA1}" dt="2021-10-26T00:20:52.384" v="162" actId="27028"/>
        <pc:sldMasterMkLst>
          <pc:docMk/>
          <pc:sldMasterMk cId="0" sldId="2147483673"/>
        </pc:sldMasterMkLst>
        <pc:sldLayoutChg chg="del">
          <pc:chgData name="PEDRO HENRIQUE DO ROSARIO MARIA" userId="f7719f65-e5be-4902-afca-d07d1e160022" providerId="ADAL" clId="{BB90847E-0D03-4CB8-A21A-54B1803D2CA1}" dt="2021-10-25T23:59:16.157" v="32" actId="47"/>
          <pc:sldLayoutMkLst>
            <pc:docMk/>
            <pc:sldMasterMk cId="0" sldId="2147483673"/>
            <pc:sldLayoutMk cId="0" sldId="2147483650"/>
          </pc:sldLayoutMkLst>
        </pc:sldLayoutChg>
        <pc:sldLayoutChg chg="replId">
          <pc:chgData name="PEDRO HENRIQUE DO ROSARIO MARIA" userId="f7719f65-e5be-4902-afca-d07d1e160022" providerId="ADAL" clId="{BB90847E-0D03-4CB8-A21A-54B1803D2CA1}" dt="2021-10-26T00:20:52.384" v="162" actId="27028"/>
          <pc:sldLayoutMkLst>
            <pc:docMk/>
            <pc:sldMasterMk cId="0" sldId="2147483673"/>
            <pc:sldLayoutMk cId="0" sldId="2147483674"/>
          </pc:sldLayoutMkLst>
        </pc:sldLayoutChg>
      </pc:sldMasterChg>
    </pc:docChg>
  </pc:docChgLst>
</pc:chgInfo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sv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jp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5465e7bc0b_1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5465e7bc0b_1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g5f24f68604_0_6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4" name="Google Shape;734;g5f24f68604_0_6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5465e7bc0b_1_2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5465e7bc0b_1_2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5522eb7919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5522eb7919_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CUSTOM_7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449550" y="1472625"/>
            <a:ext cx="42450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70875" y="2901600"/>
            <a:ext cx="50022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200"/>
              <a:buNone/>
              <a:defRPr>
                <a:solidFill>
                  <a:srgbClr val="CCCCCC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>
  <p:cSld name="CUSTOM_14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 txBox="1">
            <a:spLocks noGrp="1"/>
          </p:cNvSpPr>
          <p:nvPr>
            <p:ph type="ctrTitle"/>
          </p:nvPr>
        </p:nvSpPr>
        <p:spPr>
          <a:xfrm>
            <a:off x="3870900" y="376498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ubTitle" idx="1"/>
          </p:nvPr>
        </p:nvSpPr>
        <p:spPr>
          <a:xfrm>
            <a:off x="4754950" y="2314225"/>
            <a:ext cx="29832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1">
  <p:cSld name="CUSTOM_16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8"/>
          <p:cNvSpPr txBox="1">
            <a:spLocks noGrp="1"/>
          </p:cNvSpPr>
          <p:nvPr>
            <p:ph type="subTitle" idx="1"/>
          </p:nvPr>
        </p:nvSpPr>
        <p:spPr>
          <a:xfrm>
            <a:off x="934666" y="2394325"/>
            <a:ext cx="2877300" cy="29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subTitle" idx="2"/>
          </p:nvPr>
        </p:nvSpPr>
        <p:spPr>
          <a:xfrm>
            <a:off x="934666" y="2571750"/>
            <a:ext cx="2877300" cy="2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B7B7B7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B7B7B7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subTitle" idx="3"/>
          </p:nvPr>
        </p:nvSpPr>
        <p:spPr>
          <a:xfrm>
            <a:off x="5371290" y="2394325"/>
            <a:ext cx="2877300" cy="29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8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subTitle" idx="4"/>
          </p:nvPr>
        </p:nvSpPr>
        <p:spPr>
          <a:xfrm>
            <a:off x="5371290" y="2571750"/>
            <a:ext cx="2877300" cy="2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design 2">
  <p:cSld name="CUSTOM_18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1"/>
          <p:cNvSpPr/>
          <p:nvPr/>
        </p:nvSpPr>
        <p:spPr>
          <a:xfrm>
            <a:off x="2522400" y="753125"/>
            <a:ext cx="4099200" cy="3583200"/>
          </a:xfrm>
          <a:prstGeom prst="rect">
            <a:avLst/>
          </a:prstGeom>
          <a:noFill/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B7B7B7"/>
              </a:solidFill>
            </a:endParaRPr>
          </a:p>
        </p:txBody>
      </p:sp>
      <p:sp>
        <p:nvSpPr>
          <p:cNvPr id="71" name="Google Shape;71;p11"/>
          <p:cNvSpPr txBox="1">
            <a:spLocks noGrp="1"/>
          </p:cNvSpPr>
          <p:nvPr>
            <p:ph type="ctrTitle"/>
          </p:nvPr>
        </p:nvSpPr>
        <p:spPr>
          <a:xfrm flipH="1">
            <a:off x="2730125" y="2243225"/>
            <a:ext cx="2755800" cy="19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3600"/>
              <a:buNone/>
              <a:defRPr sz="3600">
                <a:solidFill>
                  <a:srgbClr val="B7B7B7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3514050" y="2419325"/>
            <a:ext cx="4488300" cy="16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None/>
              <a:defRPr sz="16000">
                <a:solidFill>
                  <a:srgbClr val="B7B7B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0"/>
              <a:buFont typeface="Fira Sans Extra Condensed Medium"/>
              <a:buNone/>
              <a:defRPr sz="14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0"/>
              <a:buFont typeface="Fira Sans Extra Condensed Medium"/>
              <a:buNone/>
              <a:defRPr sz="14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0"/>
              <a:buFont typeface="Fira Sans Extra Condensed Medium"/>
              <a:buNone/>
              <a:defRPr sz="14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0"/>
              <a:buFont typeface="Fira Sans Extra Condensed Medium"/>
              <a:buNone/>
              <a:defRPr sz="14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0"/>
              <a:buFont typeface="Fira Sans Extra Condensed Medium"/>
              <a:buNone/>
              <a:defRPr sz="14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0"/>
              <a:buFont typeface="Fira Sans Extra Condensed Medium"/>
              <a:buNone/>
              <a:defRPr sz="14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0"/>
              <a:buFont typeface="Fira Sans Extra Condensed Medium"/>
              <a:buNone/>
              <a:defRPr sz="14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0"/>
              <a:buFont typeface="Fira Sans Extra Condensed Medium"/>
              <a:buNone/>
              <a:defRPr sz="14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CUSTOM_6_1_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2"/>
          <p:cNvSpPr txBox="1">
            <a:spLocks noGrp="1"/>
          </p:cNvSpPr>
          <p:nvPr>
            <p:ph type="ctrTitle"/>
          </p:nvPr>
        </p:nvSpPr>
        <p:spPr>
          <a:xfrm>
            <a:off x="723600" y="470625"/>
            <a:ext cx="14976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_27">
    <p:bg>
      <p:bgPr>
        <a:solidFill>
          <a:srgbClr val="FFFFFF"/>
        </a:solid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C81AED-7F33-445B-B9EB-3CF06D3F7D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6AA4BBA-08DE-4CEC-83D8-EF7D7744A0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08DF480-017D-4F30-B599-BBAD6D17AA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E8403-F7DC-49A1-AE68-24638E5CFC67}" type="datetimeFigureOut">
              <a:rPr lang="pt-BR" smtClean="0"/>
              <a:t>25/10/2021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D8FA026-F00E-4579-9089-DFD933D2EC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FA669E6-9EF9-4FD5-8AB2-76B1FDC9F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4FCE6-9930-4D6E-B99C-CC2674CAA07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147262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●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○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■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●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○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■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●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○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Open Sans Light"/>
              <a:buChar char="■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4" r:id="rId1"/>
    <p:sldLayoutId id="2147483651" r:id="rId2"/>
    <p:sldLayoutId id="2147483654" r:id="rId3"/>
    <p:sldLayoutId id="2147483657" r:id="rId4"/>
    <p:sldLayoutId id="2147483658" r:id="rId5"/>
    <p:sldLayoutId id="2147483670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96E611FA-6B87-4797-96D4-2CEDCB0C0A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3D3F6A2-672E-469A-9D95-29AE6ACA81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6095B45-C658-4E15-8119-332410A2CC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AE8403-F7DC-49A1-AE68-24638E5CFC67}" type="datetimeFigureOut">
              <a:rPr lang="pt-BR" smtClean="0"/>
              <a:t>25/10/2021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297F052-D74A-4840-AC8D-396D35AAF9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3F44BA0-5F5A-4CB5-ABAD-6ACF286BFF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54FCE6-9930-4D6E-B99C-CC2674CAA07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863116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microsoft.com/office/2007/relationships/hdphoto" Target="../media/hdphoto3.wd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10" Type="http://schemas.openxmlformats.org/officeDocument/2006/relationships/image" Target="../media/image10.svg"/><Relationship Id="rId4" Type="http://schemas.microsoft.com/office/2007/relationships/hdphoto" Target="../media/hdphoto4.wdp"/><Relationship Id="rId9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23.svg"/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12" Type="http://schemas.openxmlformats.org/officeDocument/2006/relationships/image" Target="../media/image22.png"/><Relationship Id="rId17" Type="http://schemas.openxmlformats.org/officeDocument/2006/relationships/image" Target="../media/image27.svg"/><Relationship Id="rId2" Type="http://schemas.openxmlformats.org/officeDocument/2006/relationships/image" Target="../media/image12.png"/><Relationship Id="rId16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11" Type="http://schemas.openxmlformats.org/officeDocument/2006/relationships/image" Target="../media/image21.svg"/><Relationship Id="rId5" Type="http://schemas.openxmlformats.org/officeDocument/2006/relationships/image" Target="../media/image15.svg"/><Relationship Id="rId15" Type="http://schemas.openxmlformats.org/officeDocument/2006/relationships/image" Target="../media/image25.sv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svg"/><Relationship Id="rId14" Type="http://schemas.openxmlformats.org/officeDocument/2006/relationships/image" Target="../media/image2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"/>
                    </a14:imgEffect>
                    <a14:imgEffect>
                      <a14:brightnessContrast contrast="18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9"/>
          <p:cNvSpPr/>
          <p:nvPr/>
        </p:nvSpPr>
        <p:spPr>
          <a:xfrm rot="10800000">
            <a:off x="7782000" y="367900"/>
            <a:ext cx="952500" cy="826275"/>
          </a:xfrm>
          <a:custGeom>
            <a:avLst/>
            <a:gdLst/>
            <a:ahLst/>
            <a:cxnLst/>
            <a:rect l="l" t="t" r="r" b="b"/>
            <a:pathLst>
              <a:path w="38100" h="33051" extrusionOk="0">
                <a:moveTo>
                  <a:pt x="0" y="0"/>
                </a:moveTo>
                <a:lnTo>
                  <a:pt x="0" y="33051"/>
                </a:lnTo>
                <a:lnTo>
                  <a:pt x="38100" y="33051"/>
                </a:lnTo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5" name="Google Shape;145;p29"/>
          <p:cNvSpPr/>
          <p:nvPr/>
        </p:nvSpPr>
        <p:spPr>
          <a:xfrm>
            <a:off x="381075" y="3949313"/>
            <a:ext cx="952500" cy="826275"/>
          </a:xfrm>
          <a:custGeom>
            <a:avLst/>
            <a:gdLst/>
            <a:ahLst/>
            <a:cxnLst/>
            <a:rect l="l" t="t" r="r" b="b"/>
            <a:pathLst>
              <a:path w="38100" h="33051" extrusionOk="0">
                <a:moveTo>
                  <a:pt x="0" y="0"/>
                </a:moveTo>
                <a:lnTo>
                  <a:pt x="0" y="33051"/>
                </a:lnTo>
                <a:lnTo>
                  <a:pt x="38100" y="33051"/>
                </a:lnTo>
              </a:path>
            </a:pathLst>
          </a:cu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6" name="Google Shape;146;p29"/>
          <p:cNvSpPr txBox="1">
            <a:spLocks noGrp="1"/>
          </p:cNvSpPr>
          <p:nvPr>
            <p:ph type="subTitle" idx="1"/>
          </p:nvPr>
        </p:nvSpPr>
        <p:spPr>
          <a:xfrm>
            <a:off x="2540502" y="3130200"/>
            <a:ext cx="40647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 dirty="0"/>
              <a:t>Plantando o futuro para colher conquistas</a:t>
            </a:r>
            <a:endParaRPr b="1" dirty="0"/>
          </a:p>
        </p:txBody>
      </p:sp>
      <p:sp>
        <p:nvSpPr>
          <p:cNvPr id="147" name="Google Shape;147;p29"/>
          <p:cNvSpPr txBox="1">
            <a:spLocks noGrp="1"/>
          </p:cNvSpPr>
          <p:nvPr>
            <p:ph type="ctrTitle"/>
          </p:nvPr>
        </p:nvSpPr>
        <p:spPr>
          <a:xfrm>
            <a:off x="2450352" y="1472625"/>
            <a:ext cx="42450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4400" dirty="0">
                <a:solidFill>
                  <a:srgbClr val="F3F3F3"/>
                </a:solidFill>
              </a:rPr>
              <a:t>CADERNO DE CAMPO DIGITAL</a:t>
            </a:r>
            <a:endParaRPr sz="4400" dirty="0"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2"/>
          <p:cNvSpPr txBox="1">
            <a:spLocks noGrp="1"/>
          </p:cNvSpPr>
          <p:nvPr>
            <p:ph type="ctrTitle"/>
          </p:nvPr>
        </p:nvSpPr>
        <p:spPr>
          <a:xfrm>
            <a:off x="3870900" y="376498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 dirty="0"/>
              <a:t>AGROTIS</a:t>
            </a:r>
            <a:endParaRPr sz="2800" dirty="0"/>
          </a:p>
        </p:txBody>
      </p:sp>
      <p:sp>
        <p:nvSpPr>
          <p:cNvPr id="186" name="Google Shape;186;p32"/>
          <p:cNvSpPr txBox="1">
            <a:spLocks noGrp="1"/>
          </p:cNvSpPr>
          <p:nvPr>
            <p:ph type="subTitle" idx="1"/>
          </p:nvPr>
        </p:nvSpPr>
        <p:spPr>
          <a:xfrm>
            <a:off x="4755000" y="2336258"/>
            <a:ext cx="29832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chemeClr val="tx1"/>
                </a:solidFill>
                <a:effectLst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Uma empresa que busca soluções para a implementação da norma </a:t>
            </a:r>
            <a:r>
              <a:rPr lang="en-US" dirty="0">
                <a:effectLst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INC</a:t>
            </a:r>
            <a:r>
              <a:rPr lang="pt-PT" dirty="0">
                <a:effectLst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-</a:t>
            </a:r>
            <a:r>
              <a:rPr lang="en-US" dirty="0">
                <a:effectLst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02 através da </a:t>
            </a:r>
            <a:r>
              <a:rPr lang="pt-BR" dirty="0">
                <a:effectLst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introdução</a:t>
            </a:r>
            <a:r>
              <a:rPr lang="en-US" dirty="0">
                <a:effectLst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</a:t>
            </a:r>
            <a:r>
              <a:rPr lang="en-US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e</a:t>
            </a:r>
            <a:r>
              <a:rPr lang="en-US" dirty="0">
                <a:effectLst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criação de um caderno de campo digital</a:t>
            </a:r>
            <a:r>
              <a:rPr lang="en-US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.</a:t>
            </a:r>
            <a:endParaRPr dirty="0">
              <a:solidFill>
                <a:schemeClr val="tx1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  <a:sym typeface="Open Sans Light"/>
            </a:endParaRPr>
          </a:p>
        </p:txBody>
      </p:sp>
      <p:pic>
        <p:nvPicPr>
          <p:cNvPr id="8" name="Imagem 7" descr="Uma imagem contendo no interior, pessoa, comida, mão&#10;&#10;Descrição gerada automaticamente">
            <a:extLst>
              <a:ext uri="{FF2B5EF4-FFF2-40B4-BE49-F238E27FC236}">
                <a16:creationId xmlns:a16="http://schemas.microsoft.com/office/drawing/2014/main" id="{4EB8D064-0AD6-4A19-B3FE-A69CA1817C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3429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p56"/>
          <p:cNvSpPr txBox="1">
            <a:spLocks noGrp="1"/>
          </p:cNvSpPr>
          <p:nvPr>
            <p:ph type="ctrTitle"/>
          </p:nvPr>
        </p:nvSpPr>
        <p:spPr>
          <a:xfrm>
            <a:off x="723600" y="470625"/>
            <a:ext cx="1668726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5B5B5B"/>
                </a:solidFill>
              </a:rPr>
              <a:t>Caderno de</a:t>
            </a:r>
            <a:br>
              <a:rPr lang="es" dirty="0">
                <a:solidFill>
                  <a:srgbClr val="5B5B5B"/>
                </a:solidFill>
              </a:rPr>
            </a:br>
            <a:r>
              <a:rPr lang="es" dirty="0">
                <a:solidFill>
                  <a:srgbClr val="5B5B5B"/>
                </a:solidFill>
              </a:rPr>
              <a:t>Campo Digital</a:t>
            </a:r>
            <a:endParaRPr dirty="0">
              <a:solidFill>
                <a:srgbClr val="5B5B5B"/>
              </a:solidFill>
            </a:endParaRPr>
          </a:p>
        </p:txBody>
      </p:sp>
      <p:grpSp>
        <p:nvGrpSpPr>
          <p:cNvPr id="738" name="Google Shape;738;p56"/>
          <p:cNvGrpSpPr/>
          <p:nvPr/>
        </p:nvGrpSpPr>
        <p:grpSpPr>
          <a:xfrm>
            <a:off x="3538719" y="2143272"/>
            <a:ext cx="2066591" cy="2066234"/>
            <a:chOff x="2974000" y="1609100"/>
            <a:chExt cx="2864695" cy="2864200"/>
          </a:xfrm>
        </p:grpSpPr>
        <p:sp>
          <p:nvSpPr>
            <p:cNvPr id="739" name="Google Shape;739;p56"/>
            <p:cNvSpPr/>
            <p:nvPr/>
          </p:nvSpPr>
          <p:spPr>
            <a:xfrm>
              <a:off x="2974000" y="1609100"/>
              <a:ext cx="1384955" cy="1384521"/>
            </a:xfrm>
            <a:custGeom>
              <a:avLst/>
              <a:gdLst/>
              <a:ahLst/>
              <a:cxnLst/>
              <a:rect l="l" t="t" r="r" b="b"/>
              <a:pathLst>
                <a:path w="25535" h="25527" extrusionOk="0">
                  <a:moveTo>
                    <a:pt x="1" y="1"/>
                  </a:moveTo>
                  <a:lnTo>
                    <a:pt x="1" y="25526"/>
                  </a:lnTo>
                  <a:lnTo>
                    <a:pt x="2750" y="25526"/>
                  </a:lnTo>
                  <a:lnTo>
                    <a:pt x="2750" y="2741"/>
                  </a:lnTo>
                  <a:lnTo>
                    <a:pt x="25535" y="2741"/>
                  </a:lnTo>
                  <a:lnTo>
                    <a:pt x="255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0" name="Google Shape;740;p56"/>
            <p:cNvSpPr/>
            <p:nvPr/>
          </p:nvSpPr>
          <p:spPr>
            <a:xfrm>
              <a:off x="2974000" y="3088834"/>
              <a:ext cx="1384955" cy="1384466"/>
            </a:xfrm>
            <a:custGeom>
              <a:avLst/>
              <a:gdLst/>
              <a:ahLst/>
              <a:cxnLst/>
              <a:rect l="l" t="t" r="r" b="b"/>
              <a:pathLst>
                <a:path w="25535" h="25526" extrusionOk="0">
                  <a:moveTo>
                    <a:pt x="1" y="1"/>
                  </a:moveTo>
                  <a:lnTo>
                    <a:pt x="1" y="25526"/>
                  </a:lnTo>
                  <a:lnTo>
                    <a:pt x="25535" y="25526"/>
                  </a:lnTo>
                  <a:lnTo>
                    <a:pt x="25535" y="22785"/>
                  </a:lnTo>
                  <a:lnTo>
                    <a:pt x="2750" y="22785"/>
                  </a:lnTo>
                  <a:lnTo>
                    <a:pt x="27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56"/>
            <p:cNvSpPr/>
            <p:nvPr/>
          </p:nvSpPr>
          <p:spPr>
            <a:xfrm>
              <a:off x="4454228" y="1609100"/>
              <a:ext cx="1384466" cy="1384521"/>
            </a:xfrm>
            <a:custGeom>
              <a:avLst/>
              <a:gdLst/>
              <a:ahLst/>
              <a:cxnLst/>
              <a:rect l="l" t="t" r="r" b="b"/>
              <a:pathLst>
                <a:path w="25526" h="25527" extrusionOk="0">
                  <a:moveTo>
                    <a:pt x="0" y="1"/>
                  </a:moveTo>
                  <a:lnTo>
                    <a:pt x="0" y="2741"/>
                  </a:lnTo>
                  <a:lnTo>
                    <a:pt x="22776" y="2741"/>
                  </a:lnTo>
                  <a:lnTo>
                    <a:pt x="22776" y="25526"/>
                  </a:lnTo>
                  <a:lnTo>
                    <a:pt x="25525" y="25526"/>
                  </a:lnTo>
                  <a:lnTo>
                    <a:pt x="2552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56"/>
            <p:cNvSpPr/>
            <p:nvPr/>
          </p:nvSpPr>
          <p:spPr>
            <a:xfrm>
              <a:off x="4454228" y="3088834"/>
              <a:ext cx="1384466" cy="1384466"/>
            </a:xfrm>
            <a:custGeom>
              <a:avLst/>
              <a:gdLst/>
              <a:ahLst/>
              <a:cxnLst/>
              <a:rect l="l" t="t" r="r" b="b"/>
              <a:pathLst>
                <a:path w="25526" h="25526" extrusionOk="0">
                  <a:moveTo>
                    <a:pt x="22776" y="1"/>
                  </a:moveTo>
                  <a:lnTo>
                    <a:pt x="22776" y="22785"/>
                  </a:lnTo>
                  <a:lnTo>
                    <a:pt x="0" y="22785"/>
                  </a:lnTo>
                  <a:lnTo>
                    <a:pt x="0" y="25526"/>
                  </a:lnTo>
                  <a:lnTo>
                    <a:pt x="25525" y="25526"/>
                  </a:lnTo>
                  <a:lnTo>
                    <a:pt x="2552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3" name="Google Shape;743;p56"/>
          <p:cNvSpPr txBox="1">
            <a:spLocks noGrp="1"/>
          </p:cNvSpPr>
          <p:nvPr>
            <p:ph type="subTitle" idx="4294967295"/>
          </p:nvPr>
        </p:nvSpPr>
        <p:spPr>
          <a:xfrm>
            <a:off x="1644289" y="1992487"/>
            <a:ext cx="1380300" cy="57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50" dirty="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$150M</a:t>
            </a:r>
            <a:endParaRPr sz="1650" dirty="0">
              <a:solidFill>
                <a:schemeClr val="lt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dirty="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Mercury</a:t>
            </a:r>
            <a:endParaRPr sz="1400" dirty="0">
              <a:solidFill>
                <a:schemeClr val="lt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 dirty="0">
                <a:solidFill>
                  <a:schemeClr val="lt1"/>
                </a:solidFill>
              </a:rPr>
              <a:t>Mercury is the smallest planet in our Solar System</a:t>
            </a:r>
            <a:endParaRPr sz="1000" dirty="0">
              <a:solidFill>
                <a:schemeClr val="lt1"/>
              </a:solidFill>
            </a:endParaRPr>
          </a:p>
        </p:txBody>
      </p:sp>
      <p:sp>
        <p:nvSpPr>
          <p:cNvPr id="744" name="Google Shape;744;p56"/>
          <p:cNvSpPr txBox="1">
            <a:spLocks noGrp="1"/>
          </p:cNvSpPr>
          <p:nvPr>
            <p:ph type="subTitle" idx="4294967295"/>
          </p:nvPr>
        </p:nvSpPr>
        <p:spPr>
          <a:xfrm>
            <a:off x="1648750" y="3236859"/>
            <a:ext cx="1380300" cy="57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5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50%</a:t>
            </a:r>
            <a:endParaRPr sz="1650">
              <a:solidFill>
                <a:schemeClr val="lt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Saturn</a:t>
            </a:r>
            <a:endParaRPr sz="1400">
              <a:solidFill>
                <a:schemeClr val="lt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chemeClr val="lt1"/>
                </a:solidFill>
              </a:rPr>
              <a:t>Saturn is composed mostly of hydrogen and helium</a:t>
            </a:r>
            <a:endParaRPr sz="1000">
              <a:solidFill>
                <a:schemeClr val="lt1"/>
              </a:solidFill>
            </a:endParaRPr>
          </a:p>
        </p:txBody>
      </p:sp>
      <p:sp>
        <p:nvSpPr>
          <p:cNvPr id="745" name="Google Shape;745;p56"/>
          <p:cNvSpPr txBox="1">
            <a:spLocks noGrp="1"/>
          </p:cNvSpPr>
          <p:nvPr>
            <p:ph type="subTitle" idx="4294967295"/>
          </p:nvPr>
        </p:nvSpPr>
        <p:spPr>
          <a:xfrm>
            <a:off x="6109901" y="1984335"/>
            <a:ext cx="1380300" cy="57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50" dirty="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$75M</a:t>
            </a:r>
            <a:endParaRPr sz="1650" dirty="0">
              <a:solidFill>
                <a:schemeClr val="lt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dirty="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Venus</a:t>
            </a:r>
            <a:endParaRPr sz="1400" dirty="0">
              <a:solidFill>
                <a:schemeClr val="lt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 dirty="0">
                <a:solidFill>
                  <a:schemeClr val="lt1"/>
                </a:solidFill>
              </a:rPr>
              <a:t>Venus has a beautiful name, but it’s terribly hot</a:t>
            </a:r>
            <a:endParaRPr sz="1000" dirty="0">
              <a:solidFill>
                <a:schemeClr val="lt1"/>
              </a:solidFill>
            </a:endParaRPr>
          </a:p>
        </p:txBody>
      </p:sp>
      <p:sp>
        <p:nvSpPr>
          <p:cNvPr id="746" name="Google Shape;746;p56"/>
          <p:cNvSpPr txBox="1">
            <a:spLocks noGrp="1"/>
          </p:cNvSpPr>
          <p:nvPr>
            <p:ph type="subTitle" idx="4294967295"/>
          </p:nvPr>
        </p:nvSpPr>
        <p:spPr>
          <a:xfrm>
            <a:off x="6118406" y="3221010"/>
            <a:ext cx="1380300" cy="57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5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25%</a:t>
            </a:r>
            <a:endParaRPr sz="1650">
              <a:solidFill>
                <a:schemeClr val="lt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Neptune</a:t>
            </a:r>
            <a:endParaRPr sz="1400">
              <a:solidFill>
                <a:schemeClr val="lt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chemeClr val="lt1"/>
                </a:solidFill>
              </a:rPr>
              <a:t>Neptune is the farthest planet from the Sun</a:t>
            </a:r>
            <a:endParaRPr sz="1000">
              <a:solidFill>
                <a:schemeClr val="lt1"/>
              </a:solidFill>
            </a:endParaRPr>
          </a:p>
        </p:txBody>
      </p:sp>
      <p:pic>
        <p:nvPicPr>
          <p:cNvPr id="5" name="Imagem 4" descr="Mesa de madeira com pia branca&#10;&#10;Descrição gerada automaticamente com confiança média">
            <a:extLst>
              <a:ext uri="{FF2B5EF4-FFF2-40B4-BE49-F238E27FC236}">
                <a16:creationId xmlns:a16="http://schemas.microsoft.com/office/drawing/2014/main" id="{3DBA5020-C8EB-4EEF-9378-D77C384D73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0353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66271" y="1345461"/>
            <a:ext cx="6611458" cy="3798039"/>
          </a:xfrm>
          <a:prstGeom prst="rect">
            <a:avLst/>
          </a:prstGeom>
        </p:spPr>
      </p:pic>
      <p:grpSp>
        <p:nvGrpSpPr>
          <p:cNvPr id="18" name="Google Shape;738;p56">
            <a:extLst>
              <a:ext uri="{FF2B5EF4-FFF2-40B4-BE49-F238E27FC236}">
                <a16:creationId xmlns:a16="http://schemas.microsoft.com/office/drawing/2014/main" id="{0B689808-1662-4189-9BC1-C13F9B376FCC}"/>
              </a:ext>
            </a:extLst>
          </p:cNvPr>
          <p:cNvGrpSpPr/>
          <p:nvPr/>
        </p:nvGrpSpPr>
        <p:grpSpPr>
          <a:xfrm>
            <a:off x="3533589" y="2108949"/>
            <a:ext cx="2066591" cy="2066234"/>
            <a:chOff x="2974000" y="1609100"/>
            <a:chExt cx="2864695" cy="2864200"/>
          </a:xfrm>
        </p:grpSpPr>
        <p:sp>
          <p:nvSpPr>
            <p:cNvPr id="19" name="Google Shape;739;p56">
              <a:extLst>
                <a:ext uri="{FF2B5EF4-FFF2-40B4-BE49-F238E27FC236}">
                  <a16:creationId xmlns:a16="http://schemas.microsoft.com/office/drawing/2014/main" id="{5DCE46D8-9307-49D7-B766-CA32FE4C6CB6}"/>
                </a:ext>
              </a:extLst>
            </p:cNvPr>
            <p:cNvSpPr/>
            <p:nvPr/>
          </p:nvSpPr>
          <p:spPr>
            <a:xfrm>
              <a:off x="2974000" y="1609100"/>
              <a:ext cx="1384955" cy="1384521"/>
            </a:xfrm>
            <a:custGeom>
              <a:avLst/>
              <a:gdLst/>
              <a:ahLst/>
              <a:cxnLst/>
              <a:rect l="l" t="t" r="r" b="b"/>
              <a:pathLst>
                <a:path w="25535" h="25527" extrusionOk="0">
                  <a:moveTo>
                    <a:pt x="1" y="1"/>
                  </a:moveTo>
                  <a:lnTo>
                    <a:pt x="1" y="25526"/>
                  </a:lnTo>
                  <a:lnTo>
                    <a:pt x="2750" y="25526"/>
                  </a:lnTo>
                  <a:lnTo>
                    <a:pt x="2750" y="2741"/>
                  </a:lnTo>
                  <a:lnTo>
                    <a:pt x="25535" y="2741"/>
                  </a:lnTo>
                  <a:lnTo>
                    <a:pt x="255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" name="Google Shape;740;p56">
              <a:extLst>
                <a:ext uri="{FF2B5EF4-FFF2-40B4-BE49-F238E27FC236}">
                  <a16:creationId xmlns:a16="http://schemas.microsoft.com/office/drawing/2014/main" id="{03DAC7B4-30F4-4BA6-8D74-E7DB274962FE}"/>
                </a:ext>
              </a:extLst>
            </p:cNvPr>
            <p:cNvSpPr/>
            <p:nvPr/>
          </p:nvSpPr>
          <p:spPr>
            <a:xfrm>
              <a:off x="2974000" y="3088834"/>
              <a:ext cx="1384955" cy="1384466"/>
            </a:xfrm>
            <a:custGeom>
              <a:avLst/>
              <a:gdLst/>
              <a:ahLst/>
              <a:cxnLst/>
              <a:rect l="l" t="t" r="r" b="b"/>
              <a:pathLst>
                <a:path w="25535" h="25526" extrusionOk="0">
                  <a:moveTo>
                    <a:pt x="1" y="1"/>
                  </a:moveTo>
                  <a:lnTo>
                    <a:pt x="1" y="25526"/>
                  </a:lnTo>
                  <a:lnTo>
                    <a:pt x="25535" y="25526"/>
                  </a:lnTo>
                  <a:lnTo>
                    <a:pt x="25535" y="22785"/>
                  </a:lnTo>
                  <a:lnTo>
                    <a:pt x="2750" y="22785"/>
                  </a:lnTo>
                  <a:lnTo>
                    <a:pt x="27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41;p56">
              <a:extLst>
                <a:ext uri="{FF2B5EF4-FFF2-40B4-BE49-F238E27FC236}">
                  <a16:creationId xmlns:a16="http://schemas.microsoft.com/office/drawing/2014/main" id="{0A8F8D8B-7C2F-4241-A7B8-0B07D49D9BE8}"/>
                </a:ext>
              </a:extLst>
            </p:cNvPr>
            <p:cNvSpPr/>
            <p:nvPr/>
          </p:nvSpPr>
          <p:spPr>
            <a:xfrm>
              <a:off x="4454228" y="1609100"/>
              <a:ext cx="1384466" cy="1384521"/>
            </a:xfrm>
            <a:custGeom>
              <a:avLst/>
              <a:gdLst/>
              <a:ahLst/>
              <a:cxnLst/>
              <a:rect l="l" t="t" r="r" b="b"/>
              <a:pathLst>
                <a:path w="25526" h="25527" extrusionOk="0">
                  <a:moveTo>
                    <a:pt x="0" y="1"/>
                  </a:moveTo>
                  <a:lnTo>
                    <a:pt x="0" y="2741"/>
                  </a:lnTo>
                  <a:lnTo>
                    <a:pt x="22776" y="2741"/>
                  </a:lnTo>
                  <a:lnTo>
                    <a:pt x="22776" y="25526"/>
                  </a:lnTo>
                  <a:lnTo>
                    <a:pt x="25525" y="25526"/>
                  </a:lnTo>
                  <a:lnTo>
                    <a:pt x="2552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42;p56">
              <a:extLst>
                <a:ext uri="{FF2B5EF4-FFF2-40B4-BE49-F238E27FC236}">
                  <a16:creationId xmlns:a16="http://schemas.microsoft.com/office/drawing/2014/main" id="{819A017A-CCD7-4445-9224-EA217521260B}"/>
                </a:ext>
              </a:extLst>
            </p:cNvPr>
            <p:cNvSpPr/>
            <p:nvPr/>
          </p:nvSpPr>
          <p:spPr>
            <a:xfrm>
              <a:off x="4454228" y="3088834"/>
              <a:ext cx="1384466" cy="1384466"/>
            </a:xfrm>
            <a:custGeom>
              <a:avLst/>
              <a:gdLst/>
              <a:ahLst/>
              <a:cxnLst/>
              <a:rect l="l" t="t" r="r" b="b"/>
              <a:pathLst>
                <a:path w="25526" h="25526" extrusionOk="0">
                  <a:moveTo>
                    <a:pt x="22776" y="1"/>
                  </a:moveTo>
                  <a:lnTo>
                    <a:pt x="22776" y="22785"/>
                  </a:lnTo>
                  <a:lnTo>
                    <a:pt x="0" y="22785"/>
                  </a:lnTo>
                  <a:lnTo>
                    <a:pt x="0" y="25526"/>
                  </a:lnTo>
                  <a:lnTo>
                    <a:pt x="25525" y="25526"/>
                  </a:lnTo>
                  <a:lnTo>
                    <a:pt x="2552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CaixaDeTexto 5">
            <a:extLst>
              <a:ext uri="{FF2B5EF4-FFF2-40B4-BE49-F238E27FC236}">
                <a16:creationId xmlns:a16="http://schemas.microsoft.com/office/drawing/2014/main" id="{1A340822-B62F-4D41-B4B5-E2B9C455F261}"/>
              </a:ext>
            </a:extLst>
          </p:cNvPr>
          <p:cNvSpPr txBox="1"/>
          <p:nvPr/>
        </p:nvSpPr>
        <p:spPr>
          <a:xfrm>
            <a:off x="1880610" y="1984335"/>
            <a:ext cx="1637413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6" algn="just"/>
            <a:r>
              <a:rPr lang="pt-BR" dirty="0">
                <a:solidFill>
                  <a:schemeClr val="bg1"/>
                </a:solidFill>
              </a:rPr>
              <a:t>                </a:t>
            </a:r>
            <a:r>
              <a:rPr lang="pt-BR" dirty="0">
                <a:solidFill>
                  <a:schemeClr val="bg1"/>
                </a:solidFill>
                <a:latin typeface="DM Serif Display" panose="020B0604020202020204" charset="0"/>
              </a:rPr>
              <a:t>O  que é</a:t>
            </a:r>
            <a:endParaRPr lang="pt-BR" sz="1100" dirty="0">
              <a:solidFill>
                <a:schemeClr val="bg1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lvl="6" algn="just"/>
            <a:r>
              <a:rPr lang="pt-BR" sz="1100" dirty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É um documento para registro de todas as atividades realizadas na produção de hortaliças e frutas.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4059E593-3D29-46E1-8317-C644CFA27B1E}"/>
              </a:ext>
            </a:extLst>
          </p:cNvPr>
          <p:cNvSpPr txBox="1"/>
          <p:nvPr/>
        </p:nvSpPr>
        <p:spPr>
          <a:xfrm>
            <a:off x="5709241" y="3082970"/>
            <a:ext cx="1924936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  <a:latin typeface="DM Serif Display" panose="020B0604020202020204" charset="0"/>
              </a:rPr>
              <a:t>Para que serve</a:t>
            </a:r>
          </a:p>
          <a:p>
            <a:r>
              <a:rPr lang="pt-BR" sz="1100" dirty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Serve como uma ferramenta para o produtor controlar as operações realizadas na área de cultivo</a:t>
            </a:r>
            <a:endParaRPr lang="pt-BR" dirty="0">
              <a:solidFill>
                <a:schemeClr val="bg1"/>
              </a:solidFill>
              <a:latin typeface="DM Serif Display" panose="020B060402020202020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Caminhão azul parado na grama&#10;&#10;Descrição gerada automaticamente">
            <a:extLst>
              <a:ext uri="{FF2B5EF4-FFF2-40B4-BE49-F238E27FC236}">
                <a16:creationId xmlns:a16="http://schemas.microsoft.com/office/drawing/2014/main" id="{B1B07E0C-D948-4F15-970C-DC688642686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3938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-110" t="31622" r="-2101" b="29578"/>
          <a:stretch/>
        </p:blipFill>
        <p:spPr>
          <a:xfrm>
            <a:off x="-1" y="1156229"/>
            <a:ext cx="9346019" cy="1995447"/>
          </a:xfrm>
          <a:prstGeom prst="rect">
            <a:avLst/>
          </a:prstGeom>
        </p:spPr>
      </p:pic>
      <p:sp>
        <p:nvSpPr>
          <p:cNvPr id="461" name="Google Shape;461;p46"/>
          <p:cNvSpPr txBox="1"/>
          <p:nvPr/>
        </p:nvSpPr>
        <p:spPr>
          <a:xfrm>
            <a:off x="1809375" y="2564975"/>
            <a:ext cx="987600" cy="1757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6760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dirty="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Temperatura</a:t>
            </a:r>
            <a:endParaRPr sz="1200" dirty="0">
              <a:solidFill>
                <a:schemeClr val="lt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462" name="Google Shape;462;p46"/>
          <p:cNvSpPr txBox="1"/>
          <p:nvPr/>
        </p:nvSpPr>
        <p:spPr>
          <a:xfrm>
            <a:off x="6347025" y="2564975"/>
            <a:ext cx="987600" cy="1757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6760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dirty="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Altitude</a:t>
            </a:r>
            <a:endParaRPr sz="1200" dirty="0">
              <a:solidFill>
                <a:schemeClr val="lt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463" name="Google Shape;463;p46"/>
          <p:cNvSpPr txBox="1"/>
          <p:nvPr/>
        </p:nvSpPr>
        <p:spPr>
          <a:xfrm>
            <a:off x="4078196" y="2564975"/>
            <a:ext cx="987600" cy="1757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6760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dirty="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Umidade</a:t>
            </a:r>
            <a:endParaRPr sz="1200" dirty="0">
              <a:solidFill>
                <a:schemeClr val="lt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464" name="Google Shape;464;p46"/>
          <p:cNvSpPr txBox="1"/>
          <p:nvPr/>
        </p:nvSpPr>
        <p:spPr>
          <a:xfrm>
            <a:off x="1514955" y="3582244"/>
            <a:ext cx="1553701" cy="786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>
              <a:lnSpc>
                <a:spcPct val="115000"/>
              </a:lnSpc>
              <a:spcAft>
                <a:spcPts val="800"/>
              </a:spcAft>
            </a:pPr>
            <a:r>
              <a:rPr lang="pt-BR" sz="1200" dirty="0">
                <a:solidFill>
                  <a:schemeClr val="bg2">
                    <a:lumMod val="75000"/>
                  </a:schemeClr>
                </a:solidFill>
                <a:effectLst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Áreas aptas têm temperatura média anual  entre 18°C e 23°C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465" name="Google Shape;465;p46"/>
          <p:cNvSpPr txBox="1"/>
          <p:nvPr/>
        </p:nvSpPr>
        <p:spPr>
          <a:xfrm>
            <a:off x="3723848" y="3593848"/>
            <a:ext cx="1765005" cy="786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dirty="0">
                <a:solidFill>
                  <a:schemeClr val="bg2">
                    <a:lumMod val="75000"/>
                  </a:schemeClr>
                </a:solidFill>
                <a:effectLst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O déficit hídrico anual  deve ser inferior a 150 mm anuais, ou seja</a:t>
            </a:r>
            <a:r>
              <a:rPr lang="pt-BR" sz="1200" b="0" i="0" dirty="0">
                <a:solidFill>
                  <a:schemeClr val="bg2">
                    <a:lumMod val="75000"/>
                  </a:schemeClr>
                </a:solidFill>
                <a:effectLst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 a umidade pode varias de 10,8 a 11,2 %.</a:t>
            </a:r>
            <a:endParaRPr sz="1200" dirty="0">
              <a:solidFill>
                <a:schemeClr val="bg2">
                  <a:lumMod val="75000"/>
                </a:schemeClr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  <a:sym typeface="Open Sans Light"/>
            </a:endParaRPr>
          </a:p>
        </p:txBody>
      </p:sp>
      <p:sp>
        <p:nvSpPr>
          <p:cNvPr id="466" name="Google Shape;466;p46"/>
          <p:cNvSpPr txBox="1"/>
          <p:nvPr/>
        </p:nvSpPr>
        <p:spPr>
          <a:xfrm>
            <a:off x="5954233" y="3604587"/>
            <a:ext cx="1659449" cy="955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dirty="0">
                <a:solidFill>
                  <a:schemeClr val="bg2">
                    <a:lumMod val="75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R</a:t>
            </a:r>
            <a:r>
              <a:rPr lang="pt-BR" sz="1200" i="0" dirty="0">
                <a:solidFill>
                  <a:schemeClr val="bg2">
                    <a:lumMod val="75000"/>
                  </a:schemeClr>
                </a:solidFill>
                <a:effectLst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ecomenda-se o plantio em áreas entre 600 e 1.200 m de altitude.</a:t>
            </a:r>
            <a:endParaRPr sz="1200" dirty="0">
              <a:solidFill>
                <a:schemeClr val="bg2">
                  <a:lumMod val="75000"/>
                </a:schemeClr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  <a:sym typeface="Open Sans Light"/>
            </a:endParaRPr>
          </a:p>
        </p:txBody>
      </p:sp>
      <p:sp>
        <p:nvSpPr>
          <p:cNvPr id="467" name="Google Shape;467;p46"/>
          <p:cNvSpPr txBox="1">
            <a:spLocks noGrp="1"/>
          </p:cNvSpPr>
          <p:nvPr>
            <p:ph type="ctrTitle"/>
          </p:nvPr>
        </p:nvSpPr>
        <p:spPr>
          <a:xfrm>
            <a:off x="723600" y="470625"/>
            <a:ext cx="14976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Plantio essencial</a:t>
            </a:r>
            <a:endParaRPr dirty="0"/>
          </a:p>
        </p:txBody>
      </p:sp>
      <p:pic>
        <p:nvPicPr>
          <p:cNvPr id="3" name="Gráfico 2" descr="Termômetro com preenchimento sólido">
            <a:extLst>
              <a:ext uri="{FF2B5EF4-FFF2-40B4-BE49-F238E27FC236}">
                <a16:creationId xmlns:a16="http://schemas.microsoft.com/office/drawing/2014/main" id="{C0F89A86-7102-483D-896E-B7FCB7209D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165198" y="3228983"/>
            <a:ext cx="275954" cy="275954"/>
          </a:xfrm>
          <a:prstGeom prst="rect">
            <a:avLst/>
          </a:prstGeom>
        </p:spPr>
      </p:pic>
      <p:pic>
        <p:nvPicPr>
          <p:cNvPr id="13" name="Gráfico 12" descr="Chuva com preenchimento sólido">
            <a:extLst>
              <a:ext uri="{FF2B5EF4-FFF2-40B4-BE49-F238E27FC236}">
                <a16:creationId xmlns:a16="http://schemas.microsoft.com/office/drawing/2014/main" id="{10FFC678-1697-4FD4-A57B-25317EB6662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417823" y="3254778"/>
            <a:ext cx="308344" cy="308344"/>
          </a:xfrm>
          <a:prstGeom prst="rect">
            <a:avLst/>
          </a:prstGeom>
        </p:spPr>
      </p:pic>
      <p:pic>
        <p:nvPicPr>
          <p:cNvPr id="15" name="Gráfico 14" descr="Montanhas com preenchimento sólido">
            <a:extLst>
              <a:ext uri="{FF2B5EF4-FFF2-40B4-BE49-F238E27FC236}">
                <a16:creationId xmlns:a16="http://schemas.microsoft.com/office/drawing/2014/main" id="{5125FD01-2D99-4E1D-A68D-D3E5F7DF3F1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675769" y="3254778"/>
            <a:ext cx="303033" cy="30303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2B9008C1-549E-4309-B624-2451F532B756}"/>
              </a:ext>
            </a:extLst>
          </p:cNvPr>
          <p:cNvSpPr txBox="1"/>
          <p:nvPr/>
        </p:nvSpPr>
        <p:spPr>
          <a:xfrm>
            <a:off x="620007" y="79689"/>
            <a:ext cx="14427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5B5B5B"/>
                </a:solidFill>
                <a:latin typeface="DM Serif Display" panose="020B0604020202020204" charset="0"/>
              </a:rPr>
              <a:t>Backlog</a:t>
            </a:r>
          </a:p>
        </p:txBody>
      </p:sp>
      <p:pic>
        <p:nvPicPr>
          <p:cNvPr id="10" name="Imagem 9" descr="Tabela&#10;&#10;Descrição gerada automaticamente">
            <a:extLst>
              <a:ext uri="{FF2B5EF4-FFF2-40B4-BE49-F238E27FC236}">
                <a16:creationId xmlns:a16="http://schemas.microsoft.com/office/drawing/2014/main" id="{06A16319-C82D-4C7B-9EEA-5DEAF98FA9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6000"/>
                    </a14:imgEffect>
                  </a14:imgLayer>
                </a14:imgProps>
              </a:ext>
            </a:extLst>
          </a:blip>
          <a:srcRect l="4355" t="9523" r="5254" b="26349"/>
          <a:stretch/>
        </p:blipFill>
        <p:spPr>
          <a:xfrm>
            <a:off x="715059" y="751378"/>
            <a:ext cx="7963746" cy="3995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7743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áfico 4" descr="Planta Sendo Regada estrutura de tópicos">
            <a:extLst>
              <a:ext uri="{FF2B5EF4-FFF2-40B4-BE49-F238E27FC236}">
                <a16:creationId xmlns:a16="http://schemas.microsoft.com/office/drawing/2014/main" id="{E3D4182C-87DF-4BE6-99B0-23D236EC03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56464" y="1607042"/>
            <a:ext cx="685800" cy="685800"/>
          </a:xfrm>
          <a:prstGeom prst="rect">
            <a:avLst/>
          </a:prstGeom>
        </p:spPr>
      </p:pic>
      <p:pic>
        <p:nvPicPr>
          <p:cNvPr id="7" name="Gráfico 6" descr="Internet estrutura de tópicos">
            <a:extLst>
              <a:ext uri="{FF2B5EF4-FFF2-40B4-BE49-F238E27FC236}">
                <a16:creationId xmlns:a16="http://schemas.microsoft.com/office/drawing/2014/main" id="{B11B36ED-40B8-459B-A679-510C897E6F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55993" y="3716631"/>
            <a:ext cx="685800" cy="685800"/>
          </a:xfrm>
          <a:prstGeom prst="rect">
            <a:avLst/>
          </a:prstGeom>
        </p:spPr>
      </p:pic>
      <p:pic>
        <p:nvPicPr>
          <p:cNvPr id="11" name="Gráfico 10" descr="Gráfico de barras estrutura de tópicos">
            <a:extLst>
              <a:ext uri="{FF2B5EF4-FFF2-40B4-BE49-F238E27FC236}">
                <a16:creationId xmlns:a16="http://schemas.microsoft.com/office/drawing/2014/main" id="{CCFE0B61-8BAF-4722-9E6F-6292932B74A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324662" y="2579489"/>
            <a:ext cx="685800" cy="685800"/>
          </a:xfrm>
          <a:prstGeom prst="rect">
            <a:avLst/>
          </a:prstGeom>
        </p:spPr>
      </p:pic>
      <p:cxnSp>
        <p:nvCxnSpPr>
          <p:cNvPr id="13" name="Conector reto 12">
            <a:extLst>
              <a:ext uri="{FF2B5EF4-FFF2-40B4-BE49-F238E27FC236}">
                <a16:creationId xmlns:a16="http://schemas.microsoft.com/office/drawing/2014/main" id="{06E3703E-EE93-4D0F-A8A3-441C1D9FC69E}"/>
              </a:ext>
            </a:extLst>
          </p:cNvPr>
          <p:cNvCxnSpPr>
            <a:cxnSpLocks/>
          </p:cNvCxnSpPr>
          <p:nvPr/>
        </p:nvCxnSpPr>
        <p:spPr>
          <a:xfrm>
            <a:off x="1608335" y="2159068"/>
            <a:ext cx="0" cy="20424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F85CF3B3-A98F-47F2-BFAF-DA6A17044278}"/>
              </a:ext>
            </a:extLst>
          </p:cNvPr>
          <p:cNvCxnSpPr>
            <a:cxnSpLocks/>
          </p:cNvCxnSpPr>
          <p:nvPr/>
        </p:nvCxnSpPr>
        <p:spPr>
          <a:xfrm flipV="1">
            <a:off x="1992101" y="3203381"/>
            <a:ext cx="364773" cy="34884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Conector reto 22">
            <a:extLst>
              <a:ext uri="{FF2B5EF4-FFF2-40B4-BE49-F238E27FC236}">
                <a16:creationId xmlns:a16="http://schemas.microsoft.com/office/drawing/2014/main" id="{2F2BBCDE-8385-4D6D-A3E1-74D473BF1D90}"/>
              </a:ext>
            </a:extLst>
          </p:cNvPr>
          <p:cNvCxnSpPr>
            <a:cxnSpLocks/>
          </p:cNvCxnSpPr>
          <p:nvPr/>
        </p:nvCxnSpPr>
        <p:spPr>
          <a:xfrm flipV="1">
            <a:off x="1598059" y="3265290"/>
            <a:ext cx="1" cy="22825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93B840B9-0FE8-4CF3-B491-1EE586B90627}"/>
              </a:ext>
            </a:extLst>
          </p:cNvPr>
          <p:cNvSpPr txBox="1"/>
          <p:nvPr/>
        </p:nvSpPr>
        <p:spPr>
          <a:xfrm>
            <a:off x="4710270" y="1065736"/>
            <a:ext cx="1116371" cy="21358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pt-BR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788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Banco de dados</a:t>
            </a: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BE5A0C66-E931-4E98-86FF-4CF07E044180}"/>
              </a:ext>
            </a:extLst>
          </p:cNvPr>
          <p:cNvSpPr txBox="1"/>
          <p:nvPr/>
        </p:nvSpPr>
        <p:spPr>
          <a:xfrm>
            <a:off x="1199362" y="3515252"/>
            <a:ext cx="1081832" cy="311624"/>
          </a:xfrm>
          <a:prstGeom prst="rect">
            <a:avLst/>
          </a:prstGeom>
          <a:noFill/>
        </p:spPr>
        <p:txBody>
          <a:bodyPr wrap="square" lIns="68580" tIns="34290" rIns="68580" bIns="34290" anchor="t">
            <a:spAutoFit/>
          </a:bodyPr>
          <a:lstStyle>
            <a:defPPr>
              <a:defRPr lang="pt-BR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788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Computador com acesso à internet</a:t>
            </a:r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C0BB954A-A671-4117-BB91-B6C291E3A642}"/>
              </a:ext>
            </a:extLst>
          </p:cNvPr>
          <p:cNvSpPr txBox="1"/>
          <p:nvPr/>
        </p:nvSpPr>
        <p:spPr>
          <a:xfrm>
            <a:off x="2257527" y="2438072"/>
            <a:ext cx="1081832" cy="21358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pt-BR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788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Coleta de dados</a:t>
            </a:r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97C057EF-2221-4DC9-AF07-CA6ECD41CA58}"/>
              </a:ext>
            </a:extLst>
          </p:cNvPr>
          <p:cNvSpPr txBox="1"/>
          <p:nvPr/>
        </p:nvSpPr>
        <p:spPr>
          <a:xfrm>
            <a:off x="1374990" y="1365453"/>
            <a:ext cx="466689" cy="190437"/>
          </a:xfrm>
          <a:prstGeom prst="rect">
            <a:avLst/>
          </a:prstGeom>
          <a:noFill/>
        </p:spPr>
        <p:txBody>
          <a:bodyPr wrap="square" lIns="68580" tIns="34290" rIns="68580" bIns="34290" anchor="t">
            <a:spAutoFit/>
          </a:bodyPr>
          <a:lstStyle>
            <a:defPPr>
              <a:defRPr lang="pt-BR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788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Lote</a:t>
            </a:r>
          </a:p>
        </p:txBody>
      </p:sp>
      <p:cxnSp>
        <p:nvCxnSpPr>
          <p:cNvPr id="35" name="Conector reto 34">
            <a:extLst>
              <a:ext uri="{FF2B5EF4-FFF2-40B4-BE49-F238E27FC236}">
                <a16:creationId xmlns:a16="http://schemas.microsoft.com/office/drawing/2014/main" id="{F6A91889-3B13-4E29-8F9D-DF632F888CA9}"/>
              </a:ext>
            </a:extLst>
          </p:cNvPr>
          <p:cNvCxnSpPr>
            <a:cxnSpLocks/>
          </p:cNvCxnSpPr>
          <p:nvPr/>
        </p:nvCxnSpPr>
        <p:spPr>
          <a:xfrm>
            <a:off x="3136611" y="2922389"/>
            <a:ext cx="27521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9" name="Gráfico 38" descr="Processador estrutura de tópicos">
            <a:extLst>
              <a:ext uri="{FF2B5EF4-FFF2-40B4-BE49-F238E27FC236}">
                <a16:creationId xmlns:a16="http://schemas.microsoft.com/office/drawing/2014/main" id="{19D27A0B-9F35-4737-9629-AF247420B5F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265435" y="2579489"/>
            <a:ext cx="685800" cy="685800"/>
          </a:xfrm>
          <a:prstGeom prst="rect">
            <a:avLst/>
          </a:prstGeom>
        </p:spPr>
      </p:pic>
      <p:sp>
        <p:nvSpPr>
          <p:cNvPr id="44" name="CaixaDeTexto 43">
            <a:extLst>
              <a:ext uri="{FF2B5EF4-FFF2-40B4-BE49-F238E27FC236}">
                <a16:creationId xmlns:a16="http://schemas.microsoft.com/office/drawing/2014/main" id="{3808D5C4-C050-4D43-8C17-7265E1BC744E}"/>
              </a:ext>
            </a:extLst>
          </p:cNvPr>
          <p:cNvSpPr txBox="1"/>
          <p:nvPr/>
        </p:nvSpPr>
        <p:spPr>
          <a:xfrm>
            <a:off x="1275043" y="2439212"/>
            <a:ext cx="1081832" cy="21358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pt-BR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788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Placa Arduino</a:t>
            </a:r>
          </a:p>
        </p:txBody>
      </p:sp>
      <p:cxnSp>
        <p:nvCxnSpPr>
          <p:cNvPr id="67" name="Conector reto 66">
            <a:extLst>
              <a:ext uri="{FF2B5EF4-FFF2-40B4-BE49-F238E27FC236}">
                <a16:creationId xmlns:a16="http://schemas.microsoft.com/office/drawing/2014/main" id="{92059CEB-FBEC-45BE-B229-01C83433CAE2}"/>
              </a:ext>
            </a:extLst>
          </p:cNvPr>
          <p:cNvCxnSpPr>
            <a:cxnSpLocks/>
          </p:cNvCxnSpPr>
          <p:nvPr/>
        </p:nvCxnSpPr>
        <p:spPr>
          <a:xfrm>
            <a:off x="5644054" y="2922389"/>
            <a:ext cx="27521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8" name="CaixaDeTexto 67">
            <a:extLst>
              <a:ext uri="{FF2B5EF4-FFF2-40B4-BE49-F238E27FC236}">
                <a16:creationId xmlns:a16="http://schemas.microsoft.com/office/drawing/2014/main" id="{59E19B0C-FA54-44D5-9C37-4DC91CC30FCA}"/>
              </a:ext>
            </a:extLst>
          </p:cNvPr>
          <p:cNvSpPr txBox="1"/>
          <p:nvPr/>
        </p:nvSpPr>
        <p:spPr>
          <a:xfrm>
            <a:off x="6850732" y="2313454"/>
            <a:ext cx="1081832" cy="33483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pt-BR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788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Caderno de campo digital</a:t>
            </a:r>
          </a:p>
        </p:txBody>
      </p:sp>
      <p:pic>
        <p:nvPicPr>
          <p:cNvPr id="70" name="Gráfico 69" descr="Monitor com preenchimento sólido">
            <a:extLst>
              <a:ext uri="{FF2B5EF4-FFF2-40B4-BE49-F238E27FC236}">
                <a16:creationId xmlns:a16="http://schemas.microsoft.com/office/drawing/2014/main" id="{70689E5B-4C2E-4F2F-87C9-64FA1C4AAFE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042976" y="2565979"/>
            <a:ext cx="697343" cy="697343"/>
          </a:xfrm>
          <a:prstGeom prst="rect">
            <a:avLst/>
          </a:prstGeom>
        </p:spPr>
      </p:pic>
      <p:pic>
        <p:nvPicPr>
          <p:cNvPr id="4" name="Graphic 5" descr="Wireless outline">
            <a:extLst>
              <a:ext uri="{FF2B5EF4-FFF2-40B4-BE49-F238E27FC236}">
                <a16:creationId xmlns:a16="http://schemas.microsoft.com/office/drawing/2014/main" id="{8C12DC23-08F3-4977-A2CF-FF540C6C742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460540" y="2469266"/>
            <a:ext cx="685800" cy="685800"/>
          </a:xfrm>
          <a:prstGeom prst="rect">
            <a:avLst/>
          </a:prstGeom>
        </p:spPr>
      </p:pic>
      <p:pic>
        <p:nvPicPr>
          <p:cNvPr id="22" name="Graphic 5" descr="Wireless outline">
            <a:extLst>
              <a:ext uri="{FF2B5EF4-FFF2-40B4-BE49-F238E27FC236}">
                <a16:creationId xmlns:a16="http://schemas.microsoft.com/office/drawing/2014/main" id="{F89E921D-AC7C-43CE-86A5-31F4787A411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957036" y="2469266"/>
            <a:ext cx="685800" cy="685800"/>
          </a:xfrm>
          <a:prstGeom prst="rect">
            <a:avLst/>
          </a:prstGeom>
        </p:spPr>
      </p:pic>
      <p:cxnSp>
        <p:nvCxnSpPr>
          <p:cNvPr id="24" name="Conector reto 66">
            <a:extLst>
              <a:ext uri="{FF2B5EF4-FFF2-40B4-BE49-F238E27FC236}">
                <a16:creationId xmlns:a16="http://schemas.microsoft.com/office/drawing/2014/main" id="{F71C0829-31CA-4E50-9B61-0753BA3E88D4}"/>
              </a:ext>
            </a:extLst>
          </p:cNvPr>
          <p:cNvCxnSpPr>
            <a:cxnSpLocks/>
          </p:cNvCxnSpPr>
          <p:nvPr/>
        </p:nvCxnSpPr>
        <p:spPr>
          <a:xfrm>
            <a:off x="4251939" y="2922389"/>
            <a:ext cx="27521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Conector reto 66">
            <a:extLst>
              <a:ext uri="{FF2B5EF4-FFF2-40B4-BE49-F238E27FC236}">
                <a16:creationId xmlns:a16="http://schemas.microsoft.com/office/drawing/2014/main" id="{0E9C789A-3776-45DD-AA25-8D667C700193}"/>
              </a:ext>
            </a:extLst>
          </p:cNvPr>
          <p:cNvCxnSpPr>
            <a:cxnSpLocks/>
          </p:cNvCxnSpPr>
          <p:nvPr/>
        </p:nvCxnSpPr>
        <p:spPr>
          <a:xfrm>
            <a:off x="6672754" y="2922388"/>
            <a:ext cx="27521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" name="Graphic 5" descr="Web design outline">
            <a:extLst>
              <a:ext uri="{FF2B5EF4-FFF2-40B4-BE49-F238E27FC236}">
                <a16:creationId xmlns:a16="http://schemas.microsoft.com/office/drawing/2014/main" id="{BD6119A0-313C-43EC-8507-9B9D4BA57882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4782958" y="2571750"/>
            <a:ext cx="685800" cy="685800"/>
          </a:xfrm>
          <a:prstGeom prst="rect">
            <a:avLst/>
          </a:prstGeom>
        </p:spPr>
      </p:pic>
      <p:cxnSp>
        <p:nvCxnSpPr>
          <p:cNvPr id="26" name="Conector reto 66">
            <a:extLst>
              <a:ext uri="{FF2B5EF4-FFF2-40B4-BE49-F238E27FC236}">
                <a16:creationId xmlns:a16="http://schemas.microsoft.com/office/drawing/2014/main" id="{D26BDED6-0F03-4AF3-BA08-C36153A0CD8D}"/>
              </a:ext>
            </a:extLst>
          </p:cNvPr>
          <p:cNvCxnSpPr>
            <a:cxnSpLocks/>
          </p:cNvCxnSpPr>
          <p:nvPr/>
        </p:nvCxnSpPr>
        <p:spPr>
          <a:xfrm flipV="1">
            <a:off x="5125858" y="1979461"/>
            <a:ext cx="0" cy="45861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" name="CaixaDeTexto 30">
            <a:extLst>
              <a:ext uri="{FF2B5EF4-FFF2-40B4-BE49-F238E27FC236}">
                <a16:creationId xmlns:a16="http://schemas.microsoft.com/office/drawing/2014/main" id="{26C563D0-75E1-4BD3-9D63-1B21547C8193}"/>
              </a:ext>
            </a:extLst>
          </p:cNvPr>
          <p:cNvSpPr txBox="1"/>
          <p:nvPr/>
        </p:nvSpPr>
        <p:spPr>
          <a:xfrm>
            <a:off x="4861321" y="2495022"/>
            <a:ext cx="695573" cy="21358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pt-BR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788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Aplicação</a:t>
            </a:r>
          </a:p>
        </p:txBody>
      </p:sp>
      <p:pic>
        <p:nvPicPr>
          <p:cNvPr id="18" name="Graphic 17" descr="Database outline">
            <a:extLst>
              <a:ext uri="{FF2B5EF4-FFF2-40B4-BE49-F238E27FC236}">
                <a16:creationId xmlns:a16="http://schemas.microsoft.com/office/drawing/2014/main" id="{E8272334-E7E8-4D06-807A-2D7EE28428FE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4782958" y="1228161"/>
            <a:ext cx="685800" cy="685800"/>
          </a:xfrm>
          <a:prstGeom prst="rect">
            <a:avLst/>
          </a:prstGeom>
        </p:spPr>
      </p:pic>
      <p:sp>
        <p:nvSpPr>
          <p:cNvPr id="28" name="CaixaDeTexto 27">
            <a:extLst>
              <a:ext uri="{FF2B5EF4-FFF2-40B4-BE49-F238E27FC236}">
                <a16:creationId xmlns:a16="http://schemas.microsoft.com/office/drawing/2014/main" id="{24552C51-593F-490C-BEE9-43C328246E67}"/>
              </a:ext>
            </a:extLst>
          </p:cNvPr>
          <p:cNvSpPr txBox="1"/>
          <p:nvPr/>
        </p:nvSpPr>
        <p:spPr>
          <a:xfrm>
            <a:off x="615959" y="230715"/>
            <a:ext cx="252065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5B5B5B"/>
                </a:solidFill>
                <a:latin typeface="DM Serif Display" panose="020B0604020202020204" charset="0"/>
                <a:cs typeface="Browallia New"/>
              </a:rPr>
              <a:t>Diagrama de Solução de </a:t>
            </a:r>
            <a:r>
              <a:rPr lang="en-US" sz="2000" dirty="0">
                <a:solidFill>
                  <a:srgbClr val="5B5B5B"/>
                </a:solidFill>
                <a:latin typeface="DM Serif Display" panose="020B0604020202020204" charset="0"/>
                <a:ea typeface="+mn-lt"/>
                <a:cs typeface="Browallia New"/>
              </a:rPr>
              <a:t>Negócio</a:t>
            </a:r>
          </a:p>
        </p:txBody>
      </p:sp>
    </p:spTree>
    <p:extLst>
      <p:ext uri="{BB962C8B-B14F-4D97-AF65-F5344CB8AC3E}">
        <p14:creationId xmlns:p14="http://schemas.microsoft.com/office/powerpoint/2010/main" val="20517626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Imagem 31">
            <a:extLst>
              <a:ext uri="{FF2B5EF4-FFF2-40B4-BE49-F238E27FC236}">
                <a16:creationId xmlns:a16="http://schemas.microsoft.com/office/drawing/2014/main" id="{EE6F8698-3641-459D-8317-24440FBEC1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62885"/>
            <a:ext cx="9155103" cy="4082903"/>
          </a:xfrm>
          <a:prstGeom prst="rect">
            <a:avLst/>
          </a:prstGeom>
        </p:spPr>
      </p:pic>
      <p:sp>
        <p:nvSpPr>
          <p:cNvPr id="34" name="CaixaDeTexto 33">
            <a:extLst>
              <a:ext uri="{FF2B5EF4-FFF2-40B4-BE49-F238E27FC236}">
                <a16:creationId xmlns:a16="http://schemas.microsoft.com/office/drawing/2014/main" id="{BF577660-87AB-4A4E-AEF2-C9B81E81E442}"/>
              </a:ext>
            </a:extLst>
          </p:cNvPr>
          <p:cNvSpPr txBox="1"/>
          <p:nvPr/>
        </p:nvSpPr>
        <p:spPr>
          <a:xfrm>
            <a:off x="640610" y="182589"/>
            <a:ext cx="236840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5B5B5B"/>
                </a:solidFill>
                <a:latin typeface="DM Serif Display" panose="020B0604020202020204" charset="0"/>
                <a:cs typeface="Browallia New"/>
              </a:rPr>
              <a:t>Diagrama de Solução</a:t>
            </a:r>
            <a:r>
              <a:rPr lang="en-US" sz="2000" dirty="0">
                <a:solidFill>
                  <a:srgbClr val="5B5B5B"/>
                </a:solidFill>
                <a:latin typeface="DM Serif Display" panose="020B0604020202020204" charset="0"/>
                <a:ea typeface="+mn-lt"/>
                <a:cs typeface="Browallia New"/>
              </a:rPr>
              <a:t> Técnico</a:t>
            </a:r>
          </a:p>
        </p:txBody>
      </p:sp>
    </p:spTree>
    <p:extLst>
      <p:ext uri="{BB962C8B-B14F-4D97-AF65-F5344CB8AC3E}">
        <p14:creationId xmlns:p14="http://schemas.microsoft.com/office/powerpoint/2010/main" val="31177543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8"/>
          <p:cNvSpPr txBox="1">
            <a:spLocks noGrp="1"/>
          </p:cNvSpPr>
          <p:nvPr>
            <p:ph type="ctrTitle"/>
          </p:nvPr>
        </p:nvSpPr>
        <p:spPr>
          <a:xfrm flipH="1">
            <a:off x="2730124" y="2231571"/>
            <a:ext cx="2995761" cy="193285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3F3F3"/>
                </a:solidFill>
              </a:rPr>
              <a:t>Analises  das produções técnicas</a:t>
            </a:r>
            <a:endParaRPr dirty="0">
              <a:solidFill>
                <a:srgbClr val="F3F3F3"/>
              </a:solidFill>
            </a:endParaRPr>
          </a:p>
        </p:txBody>
      </p:sp>
      <p:sp>
        <p:nvSpPr>
          <p:cNvPr id="256" name="Google Shape;256;p38"/>
          <p:cNvSpPr txBox="1">
            <a:spLocks noGrp="1"/>
          </p:cNvSpPr>
          <p:nvPr>
            <p:ph type="title" idx="2"/>
          </p:nvPr>
        </p:nvSpPr>
        <p:spPr>
          <a:xfrm flipH="1">
            <a:off x="3514050" y="2419325"/>
            <a:ext cx="4488300" cy="16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3F3F3"/>
                </a:solidFill>
              </a:rPr>
              <a:t>02</a:t>
            </a:r>
            <a:endParaRPr dirty="0"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Invesment Business Plan by Slidego">
  <a:themeElements>
    <a:clrScheme name="Simple Light">
      <a:dk1>
        <a:srgbClr val="434343"/>
      </a:dk1>
      <a:lt1>
        <a:srgbClr val="F3F3F3"/>
      </a:lt1>
      <a:dk2>
        <a:srgbClr val="3D4658"/>
      </a:dk2>
      <a:lt2>
        <a:srgbClr val="EEEEEE"/>
      </a:lt2>
      <a:accent1>
        <a:srgbClr val="434343"/>
      </a:accent1>
      <a:accent2>
        <a:srgbClr val="434343"/>
      </a:accent2>
      <a:accent3>
        <a:srgbClr val="434343"/>
      </a:accent3>
      <a:accent4>
        <a:srgbClr val="434343"/>
      </a:accent4>
      <a:accent5>
        <a:srgbClr val="434343"/>
      </a:accent5>
      <a:accent6>
        <a:srgbClr val="434343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E26B6800077740943CAA0EE0A90325" ma:contentTypeVersion="2" ma:contentTypeDescription="Create a new document." ma:contentTypeScope="" ma:versionID="e4f360c796227b09886f4bfbee30396b">
  <xsd:schema xmlns:xsd="http://www.w3.org/2001/XMLSchema" xmlns:xs="http://www.w3.org/2001/XMLSchema" xmlns:p="http://schemas.microsoft.com/office/2006/metadata/properties" xmlns:ns3="c14df721-83d0-478d-aefc-5e63513a87b4" targetNamespace="http://schemas.microsoft.com/office/2006/metadata/properties" ma:root="true" ma:fieldsID="1f9149c01d2bfb0a23a755c9e5c35f9f" ns3:_="">
    <xsd:import namespace="c14df721-83d0-478d-aefc-5e63513a87b4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14df721-83d0-478d-aefc-5e63513a87b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1B056EF-4BA7-4119-9610-C83E0A95DA7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3913F00-37E1-411E-8FEB-3034C90A087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14df721-83d0-478d-aefc-5e63513a87b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BA8A3D7-7021-40AF-9E0B-601E2505F7C9}">
  <ds:schemaRefs>
    <ds:schemaRef ds:uri="http://schemas.openxmlformats.org/package/2006/metadata/core-properties"/>
    <ds:schemaRef ds:uri="http://purl.org/dc/terms/"/>
    <ds:schemaRef ds:uri="c14df721-83d0-478d-aefc-5e63513a87b4"/>
    <ds:schemaRef ds:uri="http://schemas.microsoft.com/office/2006/documentManagement/types"/>
    <ds:schemaRef ds:uri="http://www.w3.org/XML/1998/namespace"/>
    <ds:schemaRef ds:uri="http://purl.org/dc/dcmitype/"/>
    <ds:schemaRef ds:uri="http://schemas.microsoft.com/office/infopath/2007/PartnerControls"/>
    <ds:schemaRef ds:uri="http://schemas.microsoft.com/office/2006/metadata/properties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538</TotalTime>
  <Words>217</Words>
  <Application>Microsoft Office PowerPoint</Application>
  <PresentationFormat>Apresentação na tela (16:9)</PresentationFormat>
  <Paragraphs>40</Paragraphs>
  <Slides>8</Slides>
  <Notes>5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8</vt:i4>
      </vt:variant>
    </vt:vector>
  </HeadingPairs>
  <TitlesOfParts>
    <vt:vector size="17" baseType="lpstr">
      <vt:lpstr>Open Sans</vt:lpstr>
      <vt:lpstr>Calibri</vt:lpstr>
      <vt:lpstr>DM Serif Display</vt:lpstr>
      <vt:lpstr>Arial</vt:lpstr>
      <vt:lpstr>Open Sans Light</vt:lpstr>
      <vt:lpstr>Calibri Light</vt:lpstr>
      <vt:lpstr>Fira Sans Extra Condensed Medium</vt:lpstr>
      <vt:lpstr>Invesment Business Plan by Slidego</vt:lpstr>
      <vt:lpstr>Tema do Office</vt:lpstr>
      <vt:lpstr>CADERNO DE CAMPO DIGITAL</vt:lpstr>
      <vt:lpstr>AGROTIS</vt:lpstr>
      <vt:lpstr>Caderno de Campo Digital</vt:lpstr>
      <vt:lpstr>Plantio essencial</vt:lpstr>
      <vt:lpstr>Apresentação do PowerPoint</vt:lpstr>
      <vt:lpstr>Apresentação do PowerPoint</vt:lpstr>
      <vt:lpstr>Apresentação do PowerPoint</vt:lpstr>
      <vt:lpstr>Analises  das produções técnicas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CADERNO DE CAMPO DIGITAL</dc:title>
  <cp:lastModifiedBy>PEDRO HENRIQUE DO ROSARIO MARIA</cp:lastModifiedBy>
  <cp:revision>2</cp:revision>
  <dcterms:modified xsi:type="dcterms:W3CDTF">2021-10-26T00:26:06Z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0x010100B8E26B6800077740943CAA0EE0A90325</vt:lpwstr>
  </property>
</Properties>
</file>